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9" r:id="rId3"/>
    <p:sldId id="280" r:id="rId4"/>
    <p:sldId id="281" r:id="rId5"/>
    <p:sldId id="282" r:id="rId6"/>
    <p:sldId id="276" r:id="rId7"/>
    <p:sldId id="259" r:id="rId8"/>
    <p:sldId id="283" r:id="rId9"/>
    <p:sldId id="284" r:id="rId10"/>
    <p:sldId id="285" r:id="rId11"/>
    <p:sldId id="286" r:id="rId12"/>
    <p:sldId id="287" r:id="rId13"/>
    <p:sldId id="291" r:id="rId14"/>
    <p:sldId id="288" r:id="rId15"/>
    <p:sldId id="289" r:id="rId16"/>
    <p:sldId id="290" r:id="rId17"/>
    <p:sldId id="292" r:id="rId18"/>
    <p:sldId id="298" r:id="rId19"/>
    <p:sldId id="293" r:id="rId20"/>
    <p:sldId id="294" r:id="rId21"/>
    <p:sldId id="295" r:id="rId22"/>
    <p:sldId id="296" r:id="rId23"/>
    <p:sldId id="297" r:id="rId24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336600"/>
  </p:clrMru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103" autoAdjust="0"/>
  </p:normalViewPr>
  <p:slideViewPr>
    <p:cSldViewPr>
      <p:cViewPr varScale="1">
        <p:scale>
          <a:sx n="116" d="100"/>
          <a:sy n="116" d="100"/>
        </p:scale>
        <p:origin x="-354" y="-114"/>
      </p:cViewPr>
      <p:guideLst>
        <p:guide orient="horz" pos="2160"/>
        <p:guide orient="horz" pos="864"/>
        <p:guide orient="horz" pos="2496"/>
        <p:guide orient="horz" pos="1200"/>
        <p:guide orient="horz" pos="3888"/>
        <p:guide pos="3839"/>
        <p:guide pos="959"/>
        <p:guide pos="6719"/>
        <p:guide pos="383"/>
        <p:guide pos="4703"/>
        <p:guide pos="10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aam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aam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B281C-93AA-4E1A-B6BD-08104673F9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3F189-5C2B-40FC-ABA7-8099C36A3B90}">
      <dgm:prSet phldrT="[Текст]" custT="1"/>
      <dgm:spPr/>
      <dgm:t>
        <a:bodyPr/>
        <a:lstStyle/>
        <a:p>
          <a:r>
            <a:rPr lang="ru-RU" sz="2400" b="0" i="0" baseline="0" dirty="0" smtClean="0">
              <a:latin typeface="Times New Roman" pitchFamily="18" charset="0"/>
              <a:cs typeface="Times New Roman" pitchFamily="18" charset="0"/>
            </a:rPr>
            <a:t>Использование  информационных технологий в работе</a:t>
          </a:r>
          <a:endParaRPr lang="ru-RU" sz="24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0DBC7F31-7822-48D5-91DD-3864287A6AE0}" type="parTrans" cxnId="{69BE9FD8-B737-4F40-A107-29419B570F56}">
      <dgm:prSet/>
      <dgm:spPr/>
      <dgm:t>
        <a:bodyPr/>
        <a:lstStyle/>
        <a:p>
          <a:endParaRPr lang="ru-RU"/>
        </a:p>
      </dgm:t>
    </dgm:pt>
    <dgm:pt modelId="{5EE8F9AD-3D27-40B6-A1DF-688BC43113A0}" type="sibTrans" cxnId="{69BE9FD8-B737-4F40-A107-29419B570F56}">
      <dgm:prSet/>
      <dgm:spPr/>
      <dgm:t>
        <a:bodyPr/>
        <a:lstStyle/>
        <a:p>
          <a:endParaRPr lang="ru-RU"/>
        </a:p>
      </dgm:t>
    </dgm:pt>
    <dgm:pt modelId="{8E737B49-5E6C-4E6C-A9EA-F9FD84A39D9D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ru-RU" sz="24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мультимедийных</a:t>
          </a:r>
          <a:r>
            <a:rPr lang="ru-RU" sz="2400" b="0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презентаций для повышения эффективности образовательной деятельности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1B7CB-58A8-4E36-AD93-E686F342ECCC}" type="parTrans" cxnId="{50E7C53A-A7F1-4314-8943-60D2980CAC3A}">
      <dgm:prSet/>
      <dgm:spPr/>
      <dgm:t>
        <a:bodyPr/>
        <a:lstStyle/>
        <a:p>
          <a:endParaRPr lang="ru-RU"/>
        </a:p>
      </dgm:t>
    </dgm:pt>
    <dgm:pt modelId="{E6EBA2FB-05D7-460E-832A-615A0E966026}" type="sibTrans" cxnId="{50E7C53A-A7F1-4314-8943-60D2980CAC3A}">
      <dgm:prSet/>
      <dgm:spPr/>
      <dgm:t>
        <a:bodyPr/>
        <a:lstStyle/>
        <a:p>
          <a:endParaRPr lang="ru-RU"/>
        </a:p>
      </dgm:t>
    </dgm:pt>
    <dgm:pt modelId="{B7E74F2D-DE00-4A9E-A066-77288DCE999C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материалов по различным направлениям деятельности, с использованием программ </a:t>
          </a:r>
          <a:r>
            <a:rPr lang="en-US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 Office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при разработке планов, конспектов, сценариев, консультаций для участников образовательных отношений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B979D-5E52-44BA-9193-14B17322733A}" type="parTrans" cxnId="{33D3E5D1-70C3-47EE-B2C8-8B318A16FB02}">
      <dgm:prSet/>
      <dgm:spPr/>
      <dgm:t>
        <a:bodyPr/>
        <a:lstStyle/>
        <a:p>
          <a:endParaRPr lang="ru-RU"/>
        </a:p>
      </dgm:t>
    </dgm:pt>
    <dgm:pt modelId="{FDE520F9-2E55-43FB-A3E8-27CA2F0FE333}" type="sibTrans" cxnId="{33D3E5D1-70C3-47EE-B2C8-8B318A16FB02}">
      <dgm:prSet/>
      <dgm:spPr/>
      <dgm:t>
        <a:bodyPr/>
        <a:lstStyle/>
        <a:p>
          <a:endParaRPr lang="ru-RU"/>
        </a:p>
      </dgm:t>
    </dgm:pt>
    <dgm:pt modelId="{B1D6E74A-642F-458C-877F-F1659EDF35AD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сайте ДОУ электронной картотеки «Сценарии праздников, досугов, развлечений»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476A9-6934-4413-A61C-E1186322F11B}" type="parTrans" cxnId="{61D86183-CF32-4D60-9E27-167E9DF1D0EF}">
      <dgm:prSet/>
      <dgm:spPr/>
      <dgm:t>
        <a:bodyPr/>
        <a:lstStyle/>
        <a:p>
          <a:endParaRPr lang="ru-RU"/>
        </a:p>
      </dgm:t>
    </dgm:pt>
    <dgm:pt modelId="{464F4479-F7E3-43AF-A23F-B14D6C22C776}" type="sibTrans" cxnId="{61D86183-CF32-4D60-9E27-167E9DF1D0EF}">
      <dgm:prSet/>
      <dgm:spPr/>
      <dgm:t>
        <a:bodyPr/>
        <a:lstStyle/>
        <a:p>
          <a:endParaRPr lang="ru-RU"/>
        </a:p>
      </dgm:t>
    </dgm:pt>
    <dgm:pt modelId="{FC38C5E7-FB7C-4AFD-9778-46DC896C35BB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 педагогического опыта коллег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CC847-E503-49A5-A66E-873187AA2362}" type="parTrans" cxnId="{61D632E6-405A-4297-8655-830F8D20C3BE}">
      <dgm:prSet/>
      <dgm:spPr/>
      <dgm:t>
        <a:bodyPr/>
        <a:lstStyle/>
        <a:p>
          <a:endParaRPr lang="ru-RU"/>
        </a:p>
      </dgm:t>
    </dgm:pt>
    <dgm:pt modelId="{0798CB5C-9E39-4533-B2FB-CD69260FD322}" type="sibTrans" cxnId="{61D632E6-405A-4297-8655-830F8D20C3BE}">
      <dgm:prSet/>
      <dgm:spPr/>
      <dgm:t>
        <a:bodyPr/>
        <a:lstStyle/>
        <a:p>
          <a:endParaRPr lang="ru-RU"/>
        </a:p>
      </dgm:t>
    </dgm:pt>
    <dgm:pt modelId="{56BAC22C-2EED-4321-A196-0A04D8ADFEA6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музыкальным материалом в программе </a:t>
          </a:r>
          <a:r>
            <a:rPr lang="en-US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NERO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E7400-2EFE-4AFE-9B79-0196C59C23DF}" type="parTrans" cxnId="{75E33465-3351-4F07-A8D0-E1C10B471E01}">
      <dgm:prSet/>
      <dgm:spPr/>
      <dgm:t>
        <a:bodyPr/>
        <a:lstStyle/>
        <a:p>
          <a:endParaRPr lang="ru-RU"/>
        </a:p>
      </dgm:t>
    </dgm:pt>
    <dgm:pt modelId="{27C3DA85-6565-471F-8BA1-3D0FF25FCCBE}" type="sibTrans" cxnId="{75E33465-3351-4F07-A8D0-E1C10B471E01}">
      <dgm:prSet/>
      <dgm:spPr/>
      <dgm:t>
        <a:bodyPr/>
        <a:lstStyle/>
        <a:p>
          <a:endParaRPr lang="ru-RU"/>
        </a:p>
      </dgm:t>
    </dgm:pt>
    <dgm:pt modelId="{11EC1EDC-C711-4213-B446-0E8D32A79BCB}">
      <dgm:prSet phldrT="[Текст]" custT="1"/>
      <dgm:spPr/>
      <dgm:t>
        <a:bodyPr/>
        <a:lstStyle/>
        <a:p>
          <a:pPr algn="ctr"/>
          <a:endParaRPr lang="ru-RU" sz="24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Размещение собственных методических разработок, публикаций, материалов в сети Интернет. Участие в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интернет-сообществе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400" b="0" i="0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</a:t>
          </a:r>
          <a:r>
            <a:rPr lang="ru-RU" altLang="ru-RU" sz="2400" b="0" i="0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.</a:t>
          </a:r>
          <a:r>
            <a:rPr lang="en-US" altLang="ru-RU" sz="2400" b="0" i="0" u="sng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maaam</a:t>
          </a:r>
          <a:r>
            <a:rPr lang="ru-RU" altLang="ru-RU" sz="2400" b="0" i="0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.</a:t>
          </a:r>
          <a:r>
            <a:rPr lang="en-US" altLang="ru-RU" sz="2400" b="0" i="0" u="sng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ru</a:t>
          </a:r>
          <a:r>
            <a:rPr lang="ru-RU" alt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0" i="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8618A-F602-4A4C-A2DB-F0A92DBF6B07}" type="parTrans" cxnId="{9AC9AB66-7D88-43DA-9B03-B6C7D93BB59C}">
      <dgm:prSet/>
      <dgm:spPr/>
      <dgm:t>
        <a:bodyPr/>
        <a:lstStyle/>
        <a:p>
          <a:endParaRPr lang="ru-RU"/>
        </a:p>
      </dgm:t>
    </dgm:pt>
    <dgm:pt modelId="{D18E4671-8FFA-48AF-82FD-E1101391AD05}" type="sibTrans" cxnId="{9AC9AB66-7D88-43DA-9B03-B6C7D93BB59C}">
      <dgm:prSet/>
      <dgm:spPr/>
      <dgm:t>
        <a:bodyPr/>
        <a:lstStyle/>
        <a:p>
          <a:endParaRPr lang="ru-RU"/>
        </a:p>
      </dgm:t>
    </dgm:pt>
    <dgm:pt modelId="{E4DE584D-CD60-47DE-80E3-7BD281B70360}" type="pres">
      <dgm:prSet presAssocID="{697B281C-93AA-4E1A-B6BD-08104673F9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3D92F1-F41F-4D18-A5B2-6E442171FF09}" type="pres">
      <dgm:prSet presAssocID="{60D3F189-5C2B-40FC-ABA7-8099C36A3B90}" presName="root1" presStyleCnt="0"/>
      <dgm:spPr/>
      <dgm:t>
        <a:bodyPr/>
        <a:lstStyle/>
        <a:p>
          <a:endParaRPr lang="ru-RU"/>
        </a:p>
      </dgm:t>
    </dgm:pt>
    <dgm:pt modelId="{DBC58697-F2F1-4D67-A618-E93D56828F16}" type="pres">
      <dgm:prSet presAssocID="{60D3F189-5C2B-40FC-ABA7-8099C36A3B90}" presName="LevelOneTextNode" presStyleLbl="node0" presStyleIdx="0" presStyleCnt="1" custScaleX="92482" custScaleY="138316" custLinFactNeighborX="-81201" custLinFactNeighborY="-1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3EBE4-EA4C-44FF-A9CA-C53396A341DB}" type="pres">
      <dgm:prSet presAssocID="{60D3F189-5C2B-40FC-ABA7-8099C36A3B90}" presName="level2hierChild" presStyleCnt="0"/>
      <dgm:spPr/>
      <dgm:t>
        <a:bodyPr/>
        <a:lstStyle/>
        <a:p>
          <a:endParaRPr lang="ru-RU"/>
        </a:p>
      </dgm:t>
    </dgm:pt>
    <dgm:pt modelId="{A62590E0-2DC6-432F-81FE-ED07A49CCDFA}" type="pres">
      <dgm:prSet presAssocID="{E5D1B7CB-58A8-4E36-AD93-E686F342ECC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11BFAC99-4598-4243-97A5-2A963FA3FA69}" type="pres">
      <dgm:prSet presAssocID="{E5D1B7CB-58A8-4E36-AD93-E686F342ECC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24A8778-CBD2-49BE-AE1A-70BC3C08394C}" type="pres">
      <dgm:prSet presAssocID="{8E737B49-5E6C-4E6C-A9EA-F9FD84A39D9D}" presName="root2" presStyleCnt="0"/>
      <dgm:spPr/>
      <dgm:t>
        <a:bodyPr/>
        <a:lstStyle/>
        <a:p>
          <a:endParaRPr lang="ru-RU"/>
        </a:p>
      </dgm:t>
    </dgm:pt>
    <dgm:pt modelId="{D2B21FC6-F568-475C-B299-81E294FEA19A}" type="pres">
      <dgm:prSet presAssocID="{8E737B49-5E6C-4E6C-A9EA-F9FD84A39D9D}" presName="LevelTwoTextNode" presStyleLbl="node2" presStyleIdx="0" presStyleCnt="6" custScaleX="356549" custScaleY="134254" custLinFactNeighborX="1667" custLinFactNeighborY="-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62DA9-74B7-455A-A85F-98CEB61DFA79}" type="pres">
      <dgm:prSet presAssocID="{8E737B49-5E6C-4E6C-A9EA-F9FD84A39D9D}" presName="level3hierChild" presStyleCnt="0"/>
      <dgm:spPr/>
      <dgm:t>
        <a:bodyPr/>
        <a:lstStyle/>
        <a:p>
          <a:endParaRPr lang="ru-RU"/>
        </a:p>
      </dgm:t>
    </dgm:pt>
    <dgm:pt modelId="{FC527F10-1AF9-4A3A-A152-28A928CB485A}" type="pres">
      <dgm:prSet presAssocID="{E69B979D-5E52-44BA-9193-14B17322733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E04C45E0-2472-4885-AEB8-C30861F0716F}" type="pres">
      <dgm:prSet presAssocID="{E69B979D-5E52-44BA-9193-14B17322733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4E28A06-68CA-4A27-B648-832592D3B75F}" type="pres">
      <dgm:prSet presAssocID="{B7E74F2D-DE00-4A9E-A066-77288DCE999C}" presName="root2" presStyleCnt="0"/>
      <dgm:spPr/>
      <dgm:t>
        <a:bodyPr/>
        <a:lstStyle/>
        <a:p>
          <a:endParaRPr lang="ru-RU"/>
        </a:p>
      </dgm:t>
    </dgm:pt>
    <dgm:pt modelId="{5FBD1411-5B56-4239-84F8-9BDEE35E5885}" type="pres">
      <dgm:prSet presAssocID="{B7E74F2D-DE00-4A9E-A066-77288DCE999C}" presName="LevelTwoTextNode" presStyleLbl="node2" presStyleIdx="1" presStyleCnt="6" custScaleX="359902" custScaleY="213097" custLinFactNeighborX="-468" custLinFactNeighborY="1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20ABC-4F3A-4489-BE1D-A71A3085734F}" type="pres">
      <dgm:prSet presAssocID="{B7E74F2D-DE00-4A9E-A066-77288DCE999C}" presName="level3hierChild" presStyleCnt="0"/>
      <dgm:spPr/>
      <dgm:t>
        <a:bodyPr/>
        <a:lstStyle/>
        <a:p>
          <a:endParaRPr lang="ru-RU"/>
        </a:p>
      </dgm:t>
    </dgm:pt>
    <dgm:pt modelId="{CD4125A7-7F5F-474A-B81F-F71D42F4F0CA}" type="pres">
      <dgm:prSet presAssocID="{523476A9-6934-4413-A61C-E1186322F11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11116A94-21F3-4436-A390-19E8BD3023CC}" type="pres">
      <dgm:prSet presAssocID="{523476A9-6934-4413-A61C-E1186322F11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C4C1DC3-9674-4F66-AB35-46EC40A91102}" type="pres">
      <dgm:prSet presAssocID="{B1D6E74A-642F-458C-877F-F1659EDF35AD}" presName="root2" presStyleCnt="0"/>
      <dgm:spPr/>
      <dgm:t>
        <a:bodyPr/>
        <a:lstStyle/>
        <a:p>
          <a:endParaRPr lang="ru-RU"/>
        </a:p>
      </dgm:t>
    </dgm:pt>
    <dgm:pt modelId="{BB8A7569-B326-4AE4-9EF0-9CE597B125AA}" type="pres">
      <dgm:prSet presAssocID="{B1D6E74A-642F-458C-877F-F1659EDF35AD}" presName="LevelTwoTextNode" presStyleLbl="node2" presStyleIdx="2" presStyleCnt="6" custScaleX="357928" custScaleY="120258" custLinFactNeighborX="1336" custLinFactNeighborY="9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F4386A-CB22-4995-8C3C-A137E4619C79}" type="pres">
      <dgm:prSet presAssocID="{B1D6E74A-642F-458C-877F-F1659EDF35AD}" presName="level3hierChild" presStyleCnt="0"/>
      <dgm:spPr/>
      <dgm:t>
        <a:bodyPr/>
        <a:lstStyle/>
        <a:p>
          <a:endParaRPr lang="ru-RU"/>
        </a:p>
      </dgm:t>
    </dgm:pt>
    <dgm:pt modelId="{B2B05B43-634B-42A7-9A42-4FE687F8FD0A}" type="pres">
      <dgm:prSet presAssocID="{47FCC847-E503-49A5-A66E-873187AA236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2A849923-BD02-40F6-8319-DDFAA82B647A}" type="pres">
      <dgm:prSet presAssocID="{47FCC847-E503-49A5-A66E-873187AA236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21CDC53-B88B-4E8D-9A42-EB6C0117EE5C}" type="pres">
      <dgm:prSet presAssocID="{FC38C5E7-FB7C-4AFD-9778-46DC896C35BB}" presName="root2" presStyleCnt="0"/>
      <dgm:spPr/>
      <dgm:t>
        <a:bodyPr/>
        <a:lstStyle/>
        <a:p>
          <a:endParaRPr lang="ru-RU"/>
        </a:p>
      </dgm:t>
    </dgm:pt>
    <dgm:pt modelId="{C2ADB07D-E023-410C-BDD2-7824CE810A29}" type="pres">
      <dgm:prSet presAssocID="{FC38C5E7-FB7C-4AFD-9778-46DC896C35BB}" presName="LevelTwoTextNode" presStyleLbl="node2" presStyleIdx="3" presStyleCnt="6" custScaleX="359099" custScaleY="82183" custLinFactNeighborX="392" custLinFactNeighborY="-2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56684-AF2E-435B-BCB1-5022B9557662}" type="pres">
      <dgm:prSet presAssocID="{FC38C5E7-FB7C-4AFD-9778-46DC896C35BB}" presName="level3hierChild" presStyleCnt="0"/>
      <dgm:spPr/>
      <dgm:t>
        <a:bodyPr/>
        <a:lstStyle/>
        <a:p>
          <a:endParaRPr lang="ru-RU"/>
        </a:p>
      </dgm:t>
    </dgm:pt>
    <dgm:pt modelId="{051527CC-9933-4CE4-AAF7-525F19D217B0}" type="pres">
      <dgm:prSet presAssocID="{CFEE7400-2EFE-4AFE-9B79-0196C59C23DF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7C3EEBF-6352-4670-8CCA-ACC1A3340C54}" type="pres">
      <dgm:prSet presAssocID="{CFEE7400-2EFE-4AFE-9B79-0196C59C23D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0858016-C064-4994-8426-EAA2A340187C}" type="pres">
      <dgm:prSet presAssocID="{56BAC22C-2EED-4321-A196-0A04D8ADFEA6}" presName="root2" presStyleCnt="0"/>
      <dgm:spPr/>
      <dgm:t>
        <a:bodyPr/>
        <a:lstStyle/>
        <a:p>
          <a:endParaRPr lang="ru-RU"/>
        </a:p>
      </dgm:t>
    </dgm:pt>
    <dgm:pt modelId="{71BE51F3-BFB2-4FBB-B03B-ADC15E21C1DF}" type="pres">
      <dgm:prSet presAssocID="{56BAC22C-2EED-4321-A196-0A04D8ADFEA6}" presName="LevelTwoTextNode" presStyleLbl="node2" presStyleIdx="4" presStyleCnt="6" custScaleX="358769" custScaleY="63003" custLinFactNeighborX="557" custLinFactNeighborY="-3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500FE-0163-4D94-BABB-1C259F83CB5E}" type="pres">
      <dgm:prSet presAssocID="{56BAC22C-2EED-4321-A196-0A04D8ADFEA6}" presName="level3hierChild" presStyleCnt="0"/>
      <dgm:spPr/>
      <dgm:t>
        <a:bodyPr/>
        <a:lstStyle/>
        <a:p>
          <a:endParaRPr lang="ru-RU"/>
        </a:p>
      </dgm:t>
    </dgm:pt>
    <dgm:pt modelId="{B91011FB-CBFC-4F0C-B65F-31585DB6B79B}" type="pres">
      <dgm:prSet presAssocID="{5798618A-F602-4A4C-A2DB-F0A92DBF6B0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9E96029-F82F-4F6B-B1FD-64961CEBB8F7}" type="pres">
      <dgm:prSet presAssocID="{5798618A-F602-4A4C-A2DB-F0A92DBF6B0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CA4CB63-9C10-4F48-9184-AF6D89AE70F9}" type="pres">
      <dgm:prSet presAssocID="{11EC1EDC-C711-4213-B446-0E8D32A79BCB}" presName="root2" presStyleCnt="0"/>
      <dgm:spPr/>
      <dgm:t>
        <a:bodyPr/>
        <a:lstStyle/>
        <a:p>
          <a:endParaRPr lang="ru-RU"/>
        </a:p>
      </dgm:t>
    </dgm:pt>
    <dgm:pt modelId="{2F1A1C72-5B32-4080-B8FF-00DBB5C6494B}" type="pres">
      <dgm:prSet presAssocID="{11EC1EDC-C711-4213-B446-0E8D32A79BCB}" presName="LevelTwoTextNode" presStyleLbl="node2" presStyleIdx="5" presStyleCnt="6" custScaleX="360936" custScaleY="142430" custLinFactNeighborX="3600" custLinFactNeighborY="31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C815E-A236-440F-B113-FD7212A9CEB3}" type="pres">
      <dgm:prSet presAssocID="{11EC1EDC-C711-4213-B446-0E8D32A79BCB}" presName="level3hierChild" presStyleCnt="0"/>
      <dgm:spPr/>
      <dgm:t>
        <a:bodyPr/>
        <a:lstStyle/>
        <a:p>
          <a:endParaRPr lang="ru-RU"/>
        </a:p>
      </dgm:t>
    </dgm:pt>
  </dgm:ptLst>
  <dgm:cxnLst>
    <dgm:cxn modelId="{E07C3C7C-5FC3-4167-AD86-02931F8FF446}" type="presOf" srcId="{47FCC847-E503-49A5-A66E-873187AA2362}" destId="{B2B05B43-634B-42A7-9A42-4FE687F8FD0A}" srcOrd="0" destOrd="0" presId="urn:microsoft.com/office/officeart/2008/layout/HorizontalMultiLevelHierarchy"/>
    <dgm:cxn modelId="{842160CC-A797-485D-95B8-FB64ED1BF3C5}" type="presOf" srcId="{CFEE7400-2EFE-4AFE-9B79-0196C59C23DF}" destId="{051527CC-9933-4CE4-AAF7-525F19D217B0}" srcOrd="0" destOrd="0" presId="urn:microsoft.com/office/officeart/2008/layout/HorizontalMultiLevelHierarchy"/>
    <dgm:cxn modelId="{61D86183-CF32-4D60-9E27-167E9DF1D0EF}" srcId="{60D3F189-5C2B-40FC-ABA7-8099C36A3B90}" destId="{B1D6E74A-642F-458C-877F-F1659EDF35AD}" srcOrd="2" destOrd="0" parTransId="{523476A9-6934-4413-A61C-E1186322F11B}" sibTransId="{464F4479-F7E3-43AF-A23F-B14D6C22C776}"/>
    <dgm:cxn modelId="{D89A0B08-4893-4CF7-A60E-097C95E98EDE}" type="presOf" srcId="{E69B979D-5E52-44BA-9193-14B17322733A}" destId="{E04C45E0-2472-4885-AEB8-C30861F0716F}" srcOrd="1" destOrd="0" presId="urn:microsoft.com/office/officeart/2008/layout/HorizontalMultiLevelHierarchy"/>
    <dgm:cxn modelId="{0BB323B8-D786-43FC-A8D1-1B484901D1BF}" type="presOf" srcId="{8E737B49-5E6C-4E6C-A9EA-F9FD84A39D9D}" destId="{D2B21FC6-F568-475C-B299-81E294FEA19A}" srcOrd="0" destOrd="0" presId="urn:microsoft.com/office/officeart/2008/layout/HorizontalMultiLevelHierarchy"/>
    <dgm:cxn modelId="{0D23D6D6-81BB-47B3-83CD-95EF1AE7DD53}" type="presOf" srcId="{47FCC847-E503-49A5-A66E-873187AA2362}" destId="{2A849923-BD02-40F6-8319-DDFAA82B647A}" srcOrd="1" destOrd="0" presId="urn:microsoft.com/office/officeart/2008/layout/HorizontalMultiLevelHierarchy"/>
    <dgm:cxn modelId="{61D632E6-405A-4297-8655-830F8D20C3BE}" srcId="{60D3F189-5C2B-40FC-ABA7-8099C36A3B90}" destId="{FC38C5E7-FB7C-4AFD-9778-46DC896C35BB}" srcOrd="3" destOrd="0" parTransId="{47FCC847-E503-49A5-A66E-873187AA2362}" sibTransId="{0798CB5C-9E39-4533-B2FB-CD69260FD322}"/>
    <dgm:cxn modelId="{CD09CD80-6250-4D8B-9DA2-5C7B4F009C3E}" type="presOf" srcId="{CFEE7400-2EFE-4AFE-9B79-0196C59C23DF}" destId="{C7C3EEBF-6352-4670-8CCA-ACC1A3340C54}" srcOrd="1" destOrd="0" presId="urn:microsoft.com/office/officeart/2008/layout/HorizontalMultiLevelHierarchy"/>
    <dgm:cxn modelId="{1919F186-8A45-43D3-9E0E-71267E7F4229}" type="presOf" srcId="{523476A9-6934-4413-A61C-E1186322F11B}" destId="{CD4125A7-7F5F-474A-B81F-F71D42F4F0CA}" srcOrd="0" destOrd="0" presId="urn:microsoft.com/office/officeart/2008/layout/HorizontalMultiLevelHierarchy"/>
    <dgm:cxn modelId="{50E7C53A-A7F1-4314-8943-60D2980CAC3A}" srcId="{60D3F189-5C2B-40FC-ABA7-8099C36A3B90}" destId="{8E737B49-5E6C-4E6C-A9EA-F9FD84A39D9D}" srcOrd="0" destOrd="0" parTransId="{E5D1B7CB-58A8-4E36-AD93-E686F342ECCC}" sibTransId="{E6EBA2FB-05D7-460E-832A-615A0E966026}"/>
    <dgm:cxn modelId="{EAAEEEBF-8860-45D0-836A-5832C6DEF87A}" type="presOf" srcId="{FC38C5E7-FB7C-4AFD-9778-46DC896C35BB}" destId="{C2ADB07D-E023-410C-BDD2-7824CE810A29}" srcOrd="0" destOrd="0" presId="urn:microsoft.com/office/officeart/2008/layout/HorizontalMultiLevelHierarchy"/>
    <dgm:cxn modelId="{F0BBD540-0A02-4ED9-9908-E96DB534D3BC}" type="presOf" srcId="{5798618A-F602-4A4C-A2DB-F0A92DBF6B07}" destId="{B91011FB-CBFC-4F0C-B65F-31585DB6B79B}" srcOrd="0" destOrd="0" presId="urn:microsoft.com/office/officeart/2008/layout/HorizontalMultiLevelHierarchy"/>
    <dgm:cxn modelId="{5FB4B9B6-EB03-40AB-800E-21AD635DB95C}" type="presOf" srcId="{697B281C-93AA-4E1A-B6BD-08104673F909}" destId="{E4DE584D-CD60-47DE-80E3-7BD281B70360}" srcOrd="0" destOrd="0" presId="urn:microsoft.com/office/officeart/2008/layout/HorizontalMultiLevelHierarchy"/>
    <dgm:cxn modelId="{BCEE244A-06AF-4CF5-B51A-657371AD6FEF}" type="presOf" srcId="{E69B979D-5E52-44BA-9193-14B17322733A}" destId="{FC527F10-1AF9-4A3A-A152-28A928CB485A}" srcOrd="0" destOrd="0" presId="urn:microsoft.com/office/officeart/2008/layout/HorizontalMultiLevelHierarchy"/>
    <dgm:cxn modelId="{62D25022-8468-47DE-8C35-7EA867DC8A1C}" type="presOf" srcId="{11EC1EDC-C711-4213-B446-0E8D32A79BCB}" destId="{2F1A1C72-5B32-4080-B8FF-00DBB5C6494B}" srcOrd="0" destOrd="0" presId="urn:microsoft.com/office/officeart/2008/layout/HorizontalMultiLevelHierarchy"/>
    <dgm:cxn modelId="{7A1A2305-E025-4BEF-BF83-C5C8A75981D4}" type="presOf" srcId="{523476A9-6934-4413-A61C-E1186322F11B}" destId="{11116A94-21F3-4436-A390-19E8BD3023CC}" srcOrd="1" destOrd="0" presId="urn:microsoft.com/office/officeart/2008/layout/HorizontalMultiLevelHierarchy"/>
    <dgm:cxn modelId="{90849B6B-AA4E-4D08-8CDA-B7A509B7B661}" type="presOf" srcId="{60D3F189-5C2B-40FC-ABA7-8099C36A3B90}" destId="{DBC58697-F2F1-4D67-A618-E93D56828F16}" srcOrd="0" destOrd="0" presId="urn:microsoft.com/office/officeart/2008/layout/HorizontalMultiLevelHierarchy"/>
    <dgm:cxn modelId="{75E33465-3351-4F07-A8D0-E1C10B471E01}" srcId="{60D3F189-5C2B-40FC-ABA7-8099C36A3B90}" destId="{56BAC22C-2EED-4321-A196-0A04D8ADFEA6}" srcOrd="4" destOrd="0" parTransId="{CFEE7400-2EFE-4AFE-9B79-0196C59C23DF}" sibTransId="{27C3DA85-6565-471F-8BA1-3D0FF25FCCBE}"/>
    <dgm:cxn modelId="{9AC9AB66-7D88-43DA-9B03-B6C7D93BB59C}" srcId="{60D3F189-5C2B-40FC-ABA7-8099C36A3B90}" destId="{11EC1EDC-C711-4213-B446-0E8D32A79BCB}" srcOrd="5" destOrd="0" parTransId="{5798618A-F602-4A4C-A2DB-F0A92DBF6B07}" sibTransId="{D18E4671-8FFA-48AF-82FD-E1101391AD05}"/>
    <dgm:cxn modelId="{E177CD3D-370F-4B30-8683-AA1FADAB0733}" type="presOf" srcId="{56BAC22C-2EED-4321-A196-0A04D8ADFEA6}" destId="{71BE51F3-BFB2-4FBB-B03B-ADC15E21C1DF}" srcOrd="0" destOrd="0" presId="urn:microsoft.com/office/officeart/2008/layout/HorizontalMultiLevelHierarchy"/>
    <dgm:cxn modelId="{38EDFC51-8580-4AD4-8A5F-06F7696ED9F7}" type="presOf" srcId="{E5D1B7CB-58A8-4E36-AD93-E686F342ECCC}" destId="{A62590E0-2DC6-432F-81FE-ED07A49CCDFA}" srcOrd="0" destOrd="0" presId="urn:microsoft.com/office/officeart/2008/layout/HorizontalMultiLevelHierarchy"/>
    <dgm:cxn modelId="{A316B910-0377-4691-8D21-00D5EAE4AAF7}" type="presOf" srcId="{E5D1B7CB-58A8-4E36-AD93-E686F342ECCC}" destId="{11BFAC99-4598-4243-97A5-2A963FA3FA69}" srcOrd="1" destOrd="0" presId="urn:microsoft.com/office/officeart/2008/layout/HorizontalMultiLevelHierarchy"/>
    <dgm:cxn modelId="{4AC489A0-A37C-4448-95B7-5326D87E32A4}" type="presOf" srcId="{5798618A-F602-4A4C-A2DB-F0A92DBF6B07}" destId="{89E96029-F82F-4F6B-B1FD-64961CEBB8F7}" srcOrd="1" destOrd="0" presId="urn:microsoft.com/office/officeart/2008/layout/HorizontalMultiLevelHierarchy"/>
    <dgm:cxn modelId="{9D63F132-FE2A-44EA-9099-3DC050B2D6B1}" type="presOf" srcId="{B1D6E74A-642F-458C-877F-F1659EDF35AD}" destId="{BB8A7569-B326-4AE4-9EF0-9CE597B125AA}" srcOrd="0" destOrd="0" presId="urn:microsoft.com/office/officeart/2008/layout/HorizontalMultiLevelHierarchy"/>
    <dgm:cxn modelId="{33D3E5D1-70C3-47EE-B2C8-8B318A16FB02}" srcId="{60D3F189-5C2B-40FC-ABA7-8099C36A3B90}" destId="{B7E74F2D-DE00-4A9E-A066-77288DCE999C}" srcOrd="1" destOrd="0" parTransId="{E69B979D-5E52-44BA-9193-14B17322733A}" sibTransId="{FDE520F9-2E55-43FB-A3E8-27CA2F0FE333}"/>
    <dgm:cxn modelId="{AA0A648E-C21B-40C4-8C55-37F9B19BB63C}" type="presOf" srcId="{B7E74F2D-DE00-4A9E-A066-77288DCE999C}" destId="{5FBD1411-5B56-4239-84F8-9BDEE35E5885}" srcOrd="0" destOrd="0" presId="urn:microsoft.com/office/officeart/2008/layout/HorizontalMultiLevelHierarchy"/>
    <dgm:cxn modelId="{69BE9FD8-B737-4F40-A107-29419B570F56}" srcId="{697B281C-93AA-4E1A-B6BD-08104673F909}" destId="{60D3F189-5C2B-40FC-ABA7-8099C36A3B90}" srcOrd="0" destOrd="0" parTransId="{0DBC7F31-7822-48D5-91DD-3864287A6AE0}" sibTransId="{5EE8F9AD-3D27-40B6-A1DF-688BC43113A0}"/>
    <dgm:cxn modelId="{1C4E78BE-9FB4-461D-B1FC-5B4EBE801CCE}" type="presParOf" srcId="{E4DE584D-CD60-47DE-80E3-7BD281B70360}" destId="{533D92F1-F41F-4D18-A5B2-6E442171FF09}" srcOrd="0" destOrd="0" presId="urn:microsoft.com/office/officeart/2008/layout/HorizontalMultiLevelHierarchy"/>
    <dgm:cxn modelId="{AE70E4CE-EB1B-4FF1-9DB4-C25E08D5A346}" type="presParOf" srcId="{533D92F1-F41F-4D18-A5B2-6E442171FF09}" destId="{DBC58697-F2F1-4D67-A618-E93D56828F16}" srcOrd="0" destOrd="0" presId="urn:microsoft.com/office/officeart/2008/layout/HorizontalMultiLevelHierarchy"/>
    <dgm:cxn modelId="{5BDB23BB-52C6-4E29-B0C2-283529C5A111}" type="presParOf" srcId="{533D92F1-F41F-4D18-A5B2-6E442171FF09}" destId="{E0D3EBE4-EA4C-44FF-A9CA-C53396A341DB}" srcOrd="1" destOrd="0" presId="urn:microsoft.com/office/officeart/2008/layout/HorizontalMultiLevelHierarchy"/>
    <dgm:cxn modelId="{220AF8F4-4C10-4F67-9554-50AF28B62415}" type="presParOf" srcId="{E0D3EBE4-EA4C-44FF-A9CA-C53396A341DB}" destId="{A62590E0-2DC6-432F-81FE-ED07A49CCDFA}" srcOrd="0" destOrd="0" presId="urn:microsoft.com/office/officeart/2008/layout/HorizontalMultiLevelHierarchy"/>
    <dgm:cxn modelId="{B65C94C0-A9A1-468B-A3EE-58AF441999F8}" type="presParOf" srcId="{A62590E0-2DC6-432F-81FE-ED07A49CCDFA}" destId="{11BFAC99-4598-4243-97A5-2A963FA3FA69}" srcOrd="0" destOrd="0" presId="urn:microsoft.com/office/officeart/2008/layout/HorizontalMultiLevelHierarchy"/>
    <dgm:cxn modelId="{17DD9BD9-4A5D-4029-89DC-FDAAA210A8D8}" type="presParOf" srcId="{E0D3EBE4-EA4C-44FF-A9CA-C53396A341DB}" destId="{C24A8778-CBD2-49BE-AE1A-70BC3C08394C}" srcOrd="1" destOrd="0" presId="urn:microsoft.com/office/officeart/2008/layout/HorizontalMultiLevelHierarchy"/>
    <dgm:cxn modelId="{7416E448-FEC1-4238-B7BF-4B990F0CB716}" type="presParOf" srcId="{C24A8778-CBD2-49BE-AE1A-70BC3C08394C}" destId="{D2B21FC6-F568-475C-B299-81E294FEA19A}" srcOrd="0" destOrd="0" presId="urn:microsoft.com/office/officeart/2008/layout/HorizontalMultiLevelHierarchy"/>
    <dgm:cxn modelId="{8CFCE1A2-64F9-4B43-9CD0-7BE6C403933E}" type="presParOf" srcId="{C24A8778-CBD2-49BE-AE1A-70BC3C08394C}" destId="{ED262DA9-74B7-455A-A85F-98CEB61DFA79}" srcOrd="1" destOrd="0" presId="urn:microsoft.com/office/officeart/2008/layout/HorizontalMultiLevelHierarchy"/>
    <dgm:cxn modelId="{2AA54BBB-B001-470B-BA5A-4987B883D02C}" type="presParOf" srcId="{E0D3EBE4-EA4C-44FF-A9CA-C53396A341DB}" destId="{FC527F10-1AF9-4A3A-A152-28A928CB485A}" srcOrd="2" destOrd="0" presId="urn:microsoft.com/office/officeart/2008/layout/HorizontalMultiLevelHierarchy"/>
    <dgm:cxn modelId="{725A568A-4AE0-4569-BBAA-36FB51902729}" type="presParOf" srcId="{FC527F10-1AF9-4A3A-A152-28A928CB485A}" destId="{E04C45E0-2472-4885-AEB8-C30861F0716F}" srcOrd="0" destOrd="0" presId="urn:microsoft.com/office/officeart/2008/layout/HorizontalMultiLevelHierarchy"/>
    <dgm:cxn modelId="{DB9E89F8-4996-4083-88A1-AEEF954F9053}" type="presParOf" srcId="{E0D3EBE4-EA4C-44FF-A9CA-C53396A341DB}" destId="{D4E28A06-68CA-4A27-B648-832592D3B75F}" srcOrd="3" destOrd="0" presId="urn:microsoft.com/office/officeart/2008/layout/HorizontalMultiLevelHierarchy"/>
    <dgm:cxn modelId="{3D109299-2D7A-49A0-BE11-79CC297F232C}" type="presParOf" srcId="{D4E28A06-68CA-4A27-B648-832592D3B75F}" destId="{5FBD1411-5B56-4239-84F8-9BDEE35E5885}" srcOrd="0" destOrd="0" presId="urn:microsoft.com/office/officeart/2008/layout/HorizontalMultiLevelHierarchy"/>
    <dgm:cxn modelId="{8450E682-1B55-45B8-A6F4-4EB4F50DDE07}" type="presParOf" srcId="{D4E28A06-68CA-4A27-B648-832592D3B75F}" destId="{B6F20ABC-4F3A-4489-BE1D-A71A3085734F}" srcOrd="1" destOrd="0" presId="urn:microsoft.com/office/officeart/2008/layout/HorizontalMultiLevelHierarchy"/>
    <dgm:cxn modelId="{241E778D-0B15-41E7-8953-ADE7DE38BEA6}" type="presParOf" srcId="{E0D3EBE4-EA4C-44FF-A9CA-C53396A341DB}" destId="{CD4125A7-7F5F-474A-B81F-F71D42F4F0CA}" srcOrd="4" destOrd="0" presId="urn:microsoft.com/office/officeart/2008/layout/HorizontalMultiLevelHierarchy"/>
    <dgm:cxn modelId="{AB5FA26F-481F-4F17-8A66-F9FDE9A03FF5}" type="presParOf" srcId="{CD4125A7-7F5F-474A-B81F-F71D42F4F0CA}" destId="{11116A94-21F3-4436-A390-19E8BD3023CC}" srcOrd="0" destOrd="0" presId="urn:microsoft.com/office/officeart/2008/layout/HorizontalMultiLevelHierarchy"/>
    <dgm:cxn modelId="{9A140ACD-3DE1-40F5-BE9A-61D03A6826E8}" type="presParOf" srcId="{E0D3EBE4-EA4C-44FF-A9CA-C53396A341DB}" destId="{BC4C1DC3-9674-4F66-AB35-46EC40A91102}" srcOrd="5" destOrd="0" presId="urn:microsoft.com/office/officeart/2008/layout/HorizontalMultiLevelHierarchy"/>
    <dgm:cxn modelId="{D684748F-1421-42EA-B357-50E219852F2F}" type="presParOf" srcId="{BC4C1DC3-9674-4F66-AB35-46EC40A91102}" destId="{BB8A7569-B326-4AE4-9EF0-9CE597B125AA}" srcOrd="0" destOrd="0" presId="urn:microsoft.com/office/officeart/2008/layout/HorizontalMultiLevelHierarchy"/>
    <dgm:cxn modelId="{A77A6DB1-7DCD-4F71-BB0B-DA6D5FC07E15}" type="presParOf" srcId="{BC4C1DC3-9674-4F66-AB35-46EC40A91102}" destId="{54F4386A-CB22-4995-8C3C-A137E4619C79}" srcOrd="1" destOrd="0" presId="urn:microsoft.com/office/officeart/2008/layout/HorizontalMultiLevelHierarchy"/>
    <dgm:cxn modelId="{0EEE77FA-A9D4-45B9-A72A-DCC1354625EC}" type="presParOf" srcId="{E0D3EBE4-EA4C-44FF-A9CA-C53396A341DB}" destId="{B2B05B43-634B-42A7-9A42-4FE687F8FD0A}" srcOrd="6" destOrd="0" presId="urn:microsoft.com/office/officeart/2008/layout/HorizontalMultiLevelHierarchy"/>
    <dgm:cxn modelId="{ACD1FE44-C6E1-424B-B8F8-D8DB410BDBFF}" type="presParOf" srcId="{B2B05B43-634B-42A7-9A42-4FE687F8FD0A}" destId="{2A849923-BD02-40F6-8319-DDFAA82B647A}" srcOrd="0" destOrd="0" presId="urn:microsoft.com/office/officeart/2008/layout/HorizontalMultiLevelHierarchy"/>
    <dgm:cxn modelId="{E9B1BD41-D3EB-4981-B183-EB873E717816}" type="presParOf" srcId="{E0D3EBE4-EA4C-44FF-A9CA-C53396A341DB}" destId="{821CDC53-B88B-4E8D-9A42-EB6C0117EE5C}" srcOrd="7" destOrd="0" presId="urn:microsoft.com/office/officeart/2008/layout/HorizontalMultiLevelHierarchy"/>
    <dgm:cxn modelId="{B9BCFE4C-FB06-4895-B539-4644B46A3A4D}" type="presParOf" srcId="{821CDC53-B88B-4E8D-9A42-EB6C0117EE5C}" destId="{C2ADB07D-E023-410C-BDD2-7824CE810A29}" srcOrd="0" destOrd="0" presId="urn:microsoft.com/office/officeart/2008/layout/HorizontalMultiLevelHierarchy"/>
    <dgm:cxn modelId="{8945F39C-3E15-4218-9106-135A1CC5A3DD}" type="presParOf" srcId="{821CDC53-B88B-4E8D-9A42-EB6C0117EE5C}" destId="{0D156684-AF2E-435B-BCB1-5022B9557662}" srcOrd="1" destOrd="0" presId="urn:microsoft.com/office/officeart/2008/layout/HorizontalMultiLevelHierarchy"/>
    <dgm:cxn modelId="{6C47EBD0-06D2-437F-8D2F-172BAA5B31C2}" type="presParOf" srcId="{E0D3EBE4-EA4C-44FF-A9CA-C53396A341DB}" destId="{051527CC-9933-4CE4-AAF7-525F19D217B0}" srcOrd="8" destOrd="0" presId="urn:microsoft.com/office/officeart/2008/layout/HorizontalMultiLevelHierarchy"/>
    <dgm:cxn modelId="{0838F139-1E83-43E8-8123-4E9BF8CC7419}" type="presParOf" srcId="{051527CC-9933-4CE4-AAF7-525F19D217B0}" destId="{C7C3EEBF-6352-4670-8CCA-ACC1A3340C54}" srcOrd="0" destOrd="0" presId="urn:microsoft.com/office/officeart/2008/layout/HorizontalMultiLevelHierarchy"/>
    <dgm:cxn modelId="{1B6DB245-69DC-466C-AF82-96E65AFF29AD}" type="presParOf" srcId="{E0D3EBE4-EA4C-44FF-A9CA-C53396A341DB}" destId="{A0858016-C064-4994-8426-EAA2A340187C}" srcOrd="9" destOrd="0" presId="urn:microsoft.com/office/officeart/2008/layout/HorizontalMultiLevelHierarchy"/>
    <dgm:cxn modelId="{E00BAE87-D9AF-41CC-9E5B-3DE57E151940}" type="presParOf" srcId="{A0858016-C064-4994-8426-EAA2A340187C}" destId="{71BE51F3-BFB2-4FBB-B03B-ADC15E21C1DF}" srcOrd="0" destOrd="0" presId="urn:microsoft.com/office/officeart/2008/layout/HorizontalMultiLevelHierarchy"/>
    <dgm:cxn modelId="{AB43983D-E208-4DF5-A898-DCFD67FC1DE0}" type="presParOf" srcId="{A0858016-C064-4994-8426-EAA2A340187C}" destId="{78E500FE-0163-4D94-BABB-1C259F83CB5E}" srcOrd="1" destOrd="0" presId="urn:microsoft.com/office/officeart/2008/layout/HorizontalMultiLevelHierarchy"/>
    <dgm:cxn modelId="{FC039466-90D3-49D5-B37D-6B082A39BEF1}" type="presParOf" srcId="{E0D3EBE4-EA4C-44FF-A9CA-C53396A341DB}" destId="{B91011FB-CBFC-4F0C-B65F-31585DB6B79B}" srcOrd="10" destOrd="0" presId="urn:microsoft.com/office/officeart/2008/layout/HorizontalMultiLevelHierarchy"/>
    <dgm:cxn modelId="{BA74FAE2-4BAC-40DE-9DC2-A8D7C88ADA3B}" type="presParOf" srcId="{B91011FB-CBFC-4F0C-B65F-31585DB6B79B}" destId="{89E96029-F82F-4F6B-B1FD-64961CEBB8F7}" srcOrd="0" destOrd="0" presId="urn:microsoft.com/office/officeart/2008/layout/HorizontalMultiLevelHierarchy"/>
    <dgm:cxn modelId="{8C46294D-A7A4-40EC-A7C7-27561F1DEF32}" type="presParOf" srcId="{E0D3EBE4-EA4C-44FF-A9CA-C53396A341DB}" destId="{5CA4CB63-9C10-4F48-9184-AF6D89AE70F9}" srcOrd="11" destOrd="0" presId="urn:microsoft.com/office/officeart/2008/layout/HorizontalMultiLevelHierarchy"/>
    <dgm:cxn modelId="{14B1E0A3-904B-46DC-9C29-286D63E0188E}" type="presParOf" srcId="{5CA4CB63-9C10-4F48-9184-AF6D89AE70F9}" destId="{2F1A1C72-5B32-4080-B8FF-00DBB5C6494B}" srcOrd="0" destOrd="0" presId="urn:microsoft.com/office/officeart/2008/layout/HorizontalMultiLevelHierarchy"/>
    <dgm:cxn modelId="{00C3A528-040B-4FE2-AB6B-71200EC1050A}" type="presParOf" srcId="{5CA4CB63-9C10-4F48-9184-AF6D89AE70F9}" destId="{783C815E-A236-440F-B113-FD7212A9CE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1011FB-CBFC-4F0C-B65F-31585DB6B79B}">
      <dsp:nvSpPr>
        <dsp:cNvPr id="0" name=""/>
        <dsp:cNvSpPr/>
      </dsp:nvSpPr>
      <dsp:spPr>
        <a:xfrm>
          <a:off x="1057978" y="3312479"/>
          <a:ext cx="1211280" cy="287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640" y="0"/>
              </a:lnTo>
              <a:lnTo>
                <a:pt x="605640" y="2875534"/>
              </a:lnTo>
              <a:lnTo>
                <a:pt x="1211280" y="28755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85612" y="4672240"/>
        <a:ext cx="156011" cy="156011"/>
      </dsp:txXfrm>
    </dsp:sp>
    <dsp:sp modelId="{051527CC-9933-4CE4-AAF7-525F19D217B0}">
      <dsp:nvSpPr>
        <dsp:cNvPr id="0" name=""/>
        <dsp:cNvSpPr/>
      </dsp:nvSpPr>
      <dsp:spPr>
        <a:xfrm>
          <a:off x="1057978" y="3312479"/>
          <a:ext cx="1135056" cy="186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528" y="0"/>
              </a:lnTo>
              <a:lnTo>
                <a:pt x="567528" y="1869259"/>
              </a:lnTo>
              <a:lnTo>
                <a:pt x="1135056" y="18692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70834" y="4192436"/>
        <a:ext cx="109344" cy="109344"/>
      </dsp:txXfrm>
    </dsp:sp>
    <dsp:sp modelId="{B2B05B43-634B-42A7-9A42-4FE687F8FD0A}">
      <dsp:nvSpPr>
        <dsp:cNvPr id="0" name=""/>
        <dsp:cNvSpPr/>
      </dsp:nvSpPr>
      <dsp:spPr>
        <a:xfrm>
          <a:off x="1057978" y="3312479"/>
          <a:ext cx="1130922" cy="1130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61" y="0"/>
              </a:lnTo>
              <a:lnTo>
                <a:pt x="565461" y="1130924"/>
              </a:lnTo>
              <a:lnTo>
                <a:pt x="1130922" y="11309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3455" y="3837957"/>
        <a:ext cx="79968" cy="79968"/>
      </dsp:txXfrm>
    </dsp:sp>
    <dsp:sp modelId="{CD4125A7-7F5F-474A-B81F-F71D42F4F0CA}">
      <dsp:nvSpPr>
        <dsp:cNvPr id="0" name=""/>
        <dsp:cNvSpPr/>
      </dsp:nvSpPr>
      <dsp:spPr>
        <a:xfrm>
          <a:off x="1057978" y="3312479"/>
          <a:ext cx="1154569" cy="25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284" y="0"/>
              </a:lnTo>
              <a:lnTo>
                <a:pt x="577284" y="256259"/>
              </a:lnTo>
              <a:lnTo>
                <a:pt x="1154569" y="2562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5696" y="3411042"/>
        <a:ext cx="59133" cy="59133"/>
      </dsp:txXfrm>
    </dsp:sp>
    <dsp:sp modelId="{FC527F10-1AF9-4A3A-A152-28A928CB485A}">
      <dsp:nvSpPr>
        <dsp:cNvPr id="0" name=""/>
        <dsp:cNvSpPr/>
      </dsp:nvSpPr>
      <dsp:spPr>
        <a:xfrm>
          <a:off x="1057978" y="2046465"/>
          <a:ext cx="1109380" cy="1266013"/>
        </a:xfrm>
        <a:custGeom>
          <a:avLst/>
          <a:gdLst/>
          <a:ahLst/>
          <a:cxnLst/>
          <a:rect l="0" t="0" r="0" b="0"/>
          <a:pathLst>
            <a:path>
              <a:moveTo>
                <a:pt x="0" y="1266013"/>
              </a:moveTo>
              <a:lnTo>
                <a:pt x="554690" y="1266013"/>
              </a:lnTo>
              <a:lnTo>
                <a:pt x="554690" y="0"/>
              </a:lnTo>
              <a:lnTo>
                <a:pt x="11093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0586" y="2637389"/>
        <a:ext cx="84165" cy="84165"/>
      </dsp:txXfrm>
    </dsp:sp>
    <dsp:sp modelId="{A62590E0-2DC6-432F-81FE-ED07A49CCDFA}">
      <dsp:nvSpPr>
        <dsp:cNvPr id="0" name=""/>
        <dsp:cNvSpPr/>
      </dsp:nvSpPr>
      <dsp:spPr>
        <a:xfrm>
          <a:off x="1057978" y="512641"/>
          <a:ext cx="1162860" cy="2799837"/>
        </a:xfrm>
        <a:custGeom>
          <a:avLst/>
          <a:gdLst/>
          <a:ahLst/>
          <a:cxnLst/>
          <a:rect l="0" t="0" r="0" b="0"/>
          <a:pathLst>
            <a:path>
              <a:moveTo>
                <a:pt x="0" y="2799837"/>
              </a:moveTo>
              <a:lnTo>
                <a:pt x="581430" y="2799837"/>
              </a:lnTo>
              <a:lnTo>
                <a:pt x="581430" y="0"/>
              </a:lnTo>
              <a:lnTo>
                <a:pt x="116286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563615" y="1836767"/>
        <a:ext cx="151586" cy="151586"/>
      </dsp:txXfrm>
    </dsp:sp>
    <dsp:sp modelId="{DBC58697-F2F1-4D67-A618-E93D56828F16}">
      <dsp:nvSpPr>
        <dsp:cNvPr id="0" name=""/>
        <dsp:cNvSpPr/>
      </dsp:nvSpPr>
      <dsp:spPr>
        <a:xfrm rot="16200000">
          <a:off x="-2074908" y="2959341"/>
          <a:ext cx="5559498" cy="70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latin typeface="Times New Roman" pitchFamily="18" charset="0"/>
              <a:cs typeface="Times New Roman" pitchFamily="18" charset="0"/>
            </a:rPr>
            <a:t>Использование  информационных технологий в работе</a:t>
          </a:r>
          <a:endParaRPr lang="ru-RU" sz="24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2074908" y="2959341"/>
        <a:ext cx="5559498" cy="706275"/>
      </dsp:txXfrm>
    </dsp:sp>
    <dsp:sp modelId="{D2B21FC6-F568-475C-B299-81E294FEA19A}">
      <dsp:nvSpPr>
        <dsp:cNvPr id="0" name=""/>
        <dsp:cNvSpPr/>
      </dsp:nvSpPr>
      <dsp:spPr>
        <a:xfrm>
          <a:off x="2220839" y="0"/>
          <a:ext cx="8931200" cy="1025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ru-RU" sz="2400" b="0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мультимедийных</a:t>
          </a:r>
          <a:r>
            <a:rPr lang="ru-RU" sz="2400" b="0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презентаций для повышения эффективности образовательной деятельности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0839" y="0"/>
        <a:ext cx="8931200" cy="1025283"/>
      </dsp:txXfrm>
    </dsp:sp>
    <dsp:sp modelId="{5FBD1411-5B56-4239-84F8-9BDEE35E5885}">
      <dsp:nvSpPr>
        <dsp:cNvPr id="0" name=""/>
        <dsp:cNvSpPr/>
      </dsp:nvSpPr>
      <dsp:spPr>
        <a:xfrm>
          <a:off x="2167359" y="1232765"/>
          <a:ext cx="9015190" cy="162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материалов по различным направлениям деятельности, с использованием программ </a:t>
          </a:r>
          <a:r>
            <a:rPr lang="en-US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Microsoft Office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при разработке планов, конспектов, сценариев, консультаций для участников образовательных отношений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7359" y="1232765"/>
        <a:ext cx="9015190" cy="1627399"/>
      </dsp:txXfrm>
    </dsp:sp>
    <dsp:sp modelId="{BB8A7569-B326-4AE4-9EF0-9CE597B125AA}">
      <dsp:nvSpPr>
        <dsp:cNvPr id="0" name=""/>
        <dsp:cNvSpPr/>
      </dsp:nvSpPr>
      <dsp:spPr>
        <a:xfrm>
          <a:off x="2212547" y="3109540"/>
          <a:ext cx="8965743" cy="918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 сайте ДОУ электронной картотеки «Сценарии праздников, досугов, развлечений»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2547" y="3109540"/>
        <a:ext cx="8965743" cy="918397"/>
      </dsp:txXfrm>
    </dsp:sp>
    <dsp:sp modelId="{C2ADB07D-E023-410C-BDD2-7824CE810A29}">
      <dsp:nvSpPr>
        <dsp:cNvPr id="0" name=""/>
        <dsp:cNvSpPr/>
      </dsp:nvSpPr>
      <dsp:spPr>
        <a:xfrm>
          <a:off x="2188901" y="4129592"/>
          <a:ext cx="8995075" cy="627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 педагогического опыта коллег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8901" y="4129592"/>
        <a:ext cx="8995075" cy="627622"/>
      </dsp:txXfrm>
    </dsp:sp>
    <dsp:sp modelId="{71BE51F3-BFB2-4FBB-B03B-ADC15E21C1DF}">
      <dsp:nvSpPr>
        <dsp:cNvPr id="0" name=""/>
        <dsp:cNvSpPr/>
      </dsp:nvSpPr>
      <dsp:spPr>
        <a:xfrm>
          <a:off x="2193034" y="4941165"/>
          <a:ext cx="8986809" cy="481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музыкальным материалом в программе </a:t>
          </a:r>
          <a:r>
            <a:rPr lang="en-US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NERO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3034" y="4941165"/>
        <a:ext cx="8986809" cy="481147"/>
      </dsp:txXfrm>
    </dsp:sp>
    <dsp:sp modelId="{2F1A1C72-5B32-4080-B8FF-00DBB5C6494B}">
      <dsp:nvSpPr>
        <dsp:cNvPr id="0" name=""/>
        <dsp:cNvSpPr/>
      </dsp:nvSpPr>
      <dsp:spPr>
        <a:xfrm>
          <a:off x="2269258" y="5644152"/>
          <a:ext cx="9041090" cy="108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Размещение собственных методических разработок, публикаций, материалов в сети Интернет. Участие в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интернет-сообществе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400" b="0" i="0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www</a:t>
          </a:r>
          <a:r>
            <a:rPr lang="ru-RU" altLang="ru-RU" sz="2400" b="0" i="0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.</a:t>
          </a:r>
          <a:r>
            <a:rPr lang="en-US" altLang="ru-RU" sz="2400" b="0" i="0" u="sng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maaam</a:t>
          </a:r>
          <a:r>
            <a:rPr lang="ru-RU" altLang="ru-RU" sz="2400" b="0" i="0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.</a:t>
          </a:r>
          <a:r>
            <a:rPr lang="en-US" altLang="ru-RU" sz="2400" b="0" i="0" u="sng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ru</a:t>
          </a:r>
          <a:r>
            <a:rPr lang="ru-RU" altLang="ru-RU" sz="24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9258" y="5644152"/>
        <a:ext cx="9041090" cy="1087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514A4-A924-494E-AB9D-4BD9A1B7C5DB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320EA0-AD1F-40C6-8AA2-B19B50DF52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4C9F83-4E03-463D-A9A5-70C0E8862E24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98F331-02F7-482D-8BDD-934B526F8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12188825" cy="4449763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12"/>
          <p:cNvSpPr/>
          <p:nvPr/>
        </p:nvSpPr>
        <p:spPr>
          <a:xfrm flipV="1">
            <a:off x="0" y="4179888"/>
            <a:ext cx="12188825" cy="1784350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6"/>
          <p:cNvSpPr/>
          <p:nvPr/>
        </p:nvSpPr>
        <p:spPr>
          <a:xfrm flipV="1">
            <a:off x="0" y="4232275"/>
            <a:ext cx="12188825" cy="2625725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A747-FC25-47F1-954D-E6450FADBDEB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7C5F-9EF6-43F7-8DCC-8447616C61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>
          <a:xfrm flipH="1">
            <a:off x="0" y="0"/>
            <a:ext cx="12188825" cy="3246438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2"/>
          <p:cNvSpPr/>
          <p:nvPr/>
        </p:nvSpPr>
        <p:spPr>
          <a:xfrm flipH="1" flipV="1">
            <a:off x="0" y="2974975"/>
            <a:ext cx="12188825" cy="1785938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16"/>
          <p:cNvSpPr/>
          <p:nvPr/>
        </p:nvSpPr>
        <p:spPr>
          <a:xfrm flipH="1" flipV="1">
            <a:off x="0" y="3028950"/>
            <a:ext cx="12188825" cy="3829050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 flipH="1">
            <a:off x="0" y="790575"/>
            <a:ext cx="12188825" cy="5080000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12"/>
          <p:cNvSpPr/>
          <p:nvPr/>
        </p:nvSpPr>
        <p:spPr>
          <a:xfrm flipH="1">
            <a:off x="0" y="792163"/>
            <a:ext cx="12188825" cy="5078412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E3A2-5464-468D-9172-F2C723BB13FA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E2EB-BB86-416C-B85E-B16FB7AE34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AD11-64D8-40BB-86D5-591B84D9F745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5117-BF0E-44E3-B45E-450E12095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 flipV="1">
            <a:off x="0" y="6096000"/>
            <a:ext cx="12188825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12"/>
          <p:cNvSpPr/>
          <p:nvPr/>
        </p:nvSpPr>
        <p:spPr>
          <a:xfrm flipV="1">
            <a:off x="0" y="6159500"/>
            <a:ext cx="12188825" cy="69850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6ADF7E54-C7A4-41E8-8CD4-C408F74E85B3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CD8F4DD6-59D0-4EAE-ABAC-5EB89E5CD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88825" cy="1871663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0" y="0"/>
            <a:ext cx="12188825" cy="1812925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7"/>
          <p:cNvSpPr/>
          <p:nvPr/>
        </p:nvSpPr>
        <p:spPr bwMode="hidden">
          <a:xfrm>
            <a:off x="0" y="6354763"/>
            <a:ext cx="12188825" cy="503237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white">
          <a:xfrm>
            <a:off x="1522413" y="274638"/>
            <a:ext cx="9144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18413" y="6518275"/>
            <a:ext cx="16764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77520F-CDE4-4A2E-B3D9-1AD6235E0FBC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5588" y="6518275"/>
            <a:ext cx="5864225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3" y="6518275"/>
            <a:ext cx="1143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FE931DF-1FF1-4051-915A-FE3FB51AC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Euphemia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383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9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0000"/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0925" indent="-1825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onspekt.vscolu.ru/" TargetMode="External"/><Relationship Id="rId3" Type="http://schemas.openxmlformats.org/officeDocument/2006/relationships/hyperlink" Target="http://www.solnet.ee/contests/index.php" TargetMode="External"/><Relationship Id="rId7" Type="http://schemas.openxmlformats.org/officeDocument/2006/relationships/hyperlink" Target="http://www.o-detstve.ru/" TargetMode="External"/><Relationship Id="rId2" Type="http://schemas.openxmlformats.org/officeDocument/2006/relationships/hyperlink" Target="http://www.ivalex.vistcom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aaam.ru/" TargetMode="External"/><Relationship Id="rId5" Type="http://schemas.openxmlformats.org/officeDocument/2006/relationships/hyperlink" Target="http://lutiksol.narod2.ru/" TargetMode="External"/><Relationship Id="rId4" Type="http://schemas.openxmlformats.org/officeDocument/2006/relationships/hyperlink" Target="http://doshvozrast.ru/rabrod/rabrod.htm" TargetMode="External"/><Relationship Id="rId9" Type="http://schemas.openxmlformats.org/officeDocument/2006/relationships/hyperlink" Target="http://www.tvoyrebenok.ru/index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025" y="3962400"/>
            <a:ext cx="11734800" cy="838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ts val="18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6387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88825" cy="1905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789040"/>
            <a:ext cx="12071076" cy="2088232"/>
          </a:xfrm>
        </p:spPr>
        <p:txBody>
          <a:bodyPr/>
          <a:lstStyle/>
          <a:p>
            <a:pPr algn="ctr"/>
            <a:r>
              <a:rPr lang="ru-RU" sz="6000" dirty="0" smtClean="0">
                <a:latin typeface="Antikvar Shadow" pitchFamily="34" charset="0"/>
              </a:rPr>
              <a:t>Электронное </a:t>
            </a:r>
            <a:r>
              <a:rPr lang="ru-RU" sz="6000" dirty="0" err="1" smtClean="0">
                <a:latin typeface="Antikvar Shadow" pitchFamily="34" charset="0"/>
              </a:rPr>
              <a:t>портфолио</a:t>
            </a:r>
            <a:r>
              <a:rPr lang="ru-RU" sz="6000" dirty="0" smtClean="0">
                <a:latin typeface="Antikvar Shadow" pitchFamily="34" charset="0"/>
              </a:rPr>
              <a:t> музыкального руководителя</a:t>
            </a:r>
            <a:endParaRPr lang="ru-RU" sz="6000" dirty="0">
              <a:latin typeface="Antikvar Shad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7988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Antikvar Shadow" pitchFamily="34" charset="0"/>
              </a:rPr>
              <a:t>Повышение квалификации</a:t>
            </a:r>
            <a:endParaRPr lang="ru-RU" sz="4000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537897"/>
              </p:ext>
            </p:extLst>
          </p:nvPr>
        </p:nvGraphicFramePr>
        <p:xfrm>
          <a:off x="189756" y="1052736"/>
          <a:ext cx="11797860" cy="54754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4261"/>
                <a:gridCol w="4790099"/>
                <a:gridCol w="3126750"/>
                <a:gridCol w="3126750"/>
              </a:tblGrid>
              <a:tr h="4767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Кем и когда выдан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19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методики музыкального образования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ДОУ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ДПО (ПК) «СОГИУУ»</a:t>
                      </a:r>
                      <a:endParaRPr lang="ru-RU" sz="16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марта 2014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повышении квалификации,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регистрационный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477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4881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«Специфика преподавания хореографического искусства дошкольникам»»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ОГАОУ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ДПО «</a:t>
                      </a:r>
                      <a:r>
                        <a:rPr lang="ru-RU" sz="16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БелИРО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 ноября 2016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Удостоверение о повышении квалификации,</a:t>
                      </a:r>
                      <a:endParaRPr lang="ru-RU" sz="5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регистрационный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7820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5695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«Музыкальное образование дошкольников в условиях реализации ФГОС ДО»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ДПО «СОИРО»</a:t>
                      </a:r>
                      <a:endParaRPr lang="ru-RU" sz="16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мая 2017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Удостоверение о повышении квалификации,</a:t>
                      </a:r>
                      <a:endParaRPr lang="ru-RU" sz="5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регистрационный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814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198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«Оказание первой помощи»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ЧОУ ВО «Институт управления»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 июня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Удостоверение о повышении квалификации,</a:t>
                      </a:r>
                      <a:endParaRPr lang="ru-RU" sz="5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регистрационный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780" y="188641"/>
            <a:ext cx="108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  <a:cs typeface="Times New Roman" panose="02020603050405020304" pitchFamily="18" charset="0"/>
              </a:rPr>
              <a:t>Участие в инновационной деятельности</a:t>
            </a:r>
            <a:br>
              <a:rPr lang="ru-RU" sz="4000" dirty="0" smtClean="0">
                <a:solidFill>
                  <a:schemeClr val="bg1"/>
                </a:solidFill>
                <a:latin typeface="Antikvar Shadow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pic>
        <p:nvPicPr>
          <p:cNvPr id="5124" name="Picture 4" descr="https://image.jimcdn.com/app/cms/image/transf/dimension=590x10000:format=jpg/path/s4971976faad3f775/image/ib7ae33ffbf97cecf/version/149214679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1268760"/>
            <a:ext cx="5644572" cy="419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412" y="908720"/>
            <a:ext cx="5780678" cy="35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548" y="4581128"/>
            <a:ext cx="3384376" cy="214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11430079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/>
              </a:rPr>
              <a:t>Участие в разработке и реализации проектов</a:t>
            </a:r>
            <a:endParaRPr lang="ru-RU" sz="4000" dirty="0">
              <a:solidFill>
                <a:schemeClr val="bg1"/>
              </a:solidFill>
              <a:latin typeface="Antikvar Shadow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2992996"/>
              </p:ext>
            </p:extLst>
          </p:nvPr>
        </p:nvGraphicFramePr>
        <p:xfrm>
          <a:off x="488731" y="1734206"/>
          <a:ext cx="11339825" cy="325715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103586"/>
                <a:gridCol w="6319235"/>
                <a:gridCol w="3917004"/>
              </a:tblGrid>
              <a:tr h="6227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7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классической музыки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7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«Танец, как средство эстетического развития детей»(«Танцевальная палитра»)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73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«Сопровождение музыкально одарённых детей в условиях образовательного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комплекса»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144000" cy="7000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/>
              </a:rPr>
              <a:t>Информация о поощрениях</a:t>
            </a:r>
            <a:endParaRPr lang="ru-RU" sz="4000" dirty="0">
              <a:solidFill>
                <a:schemeClr val="bg1"/>
              </a:solidFill>
              <a:latin typeface="Antikvar Shadow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461565"/>
              </p:ext>
            </p:extLst>
          </p:nvPr>
        </p:nvGraphicFramePr>
        <p:xfrm>
          <a:off x="261764" y="1124744"/>
          <a:ext cx="11547734" cy="55473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87680"/>
                <a:gridCol w="2311024"/>
                <a:gridCol w="2801241"/>
                <a:gridCol w="5647789"/>
              </a:tblGrid>
              <a:tr h="685195"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  поощрения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Награждающий орган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поощрения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11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2014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Почётная грамота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 образования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 профессиональное мастерство, инициативу, высокие результаты работы по научно-методическому сопровождению деятельности молодых педагогов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22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письмо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детской музыкальной школы №4 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  многолетнее плодотворное сотрудничество и проведение совместных концертов-лекций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426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МАОУ 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«ОК «Лицей №3» 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 работу в составе жюри межсетевого конкурса вокального исполнения на иностранном языке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43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Белгородское региональное отделение общероссийской общественной организации Российский Красный крест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активное участие в номинации «Лучший видеоклип» в областном конкурсе в ходе мероприятий по борьбе с туберкулезом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43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 образования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конкурса инновационных продуктов «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Оскольское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0116" y="18864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/>
              </a:rPr>
              <a:t>Мои достижения</a:t>
            </a:r>
            <a:endParaRPr lang="ru-RU" sz="40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9218" name="Picture 2" descr="C:\Users\CDF8~1\AppData\Local\Temp\Rar$DIa0.572\Критерий_14_Мартынова ТЛ_Грам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404664"/>
            <a:ext cx="371903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CDF8~1\AppData\Local\Temp\Rar$DIa0.411\Критерий_14_Мартынова ТЛ_Благодарственное пись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156" y="1268760"/>
            <a:ext cx="2664296" cy="375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CDF8~1\AppData\Local\Temp\Rar$DIa0.378\Критерий_14_Мартынова ТЛ_Благодарно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460" y="1268760"/>
            <a:ext cx="2667897" cy="367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6780" y="0"/>
            <a:ext cx="260009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1964" y="0"/>
            <a:ext cx="881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ntikvar Shadow"/>
              </a:rPr>
              <a:t>Достижения  воспитанников</a:t>
            </a:r>
            <a:endParaRPr lang="ru-RU" sz="32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80" y="116632"/>
            <a:ext cx="2304256" cy="322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820" y="116632"/>
            <a:ext cx="226487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4532" y="620688"/>
            <a:ext cx="2448272" cy="347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060" y="620688"/>
            <a:ext cx="2377952" cy="337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6820" y="3501008"/>
            <a:ext cx="2266529" cy="32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1" name="Picture 11" descr="C:\Users\Методист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80" y="3501008"/>
            <a:ext cx="2304256" cy="325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0316" y="4149080"/>
            <a:ext cx="1800200" cy="261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8066" y="142852"/>
            <a:ext cx="971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Здравствуйте! Давайте познакомимся!</a:t>
            </a:r>
            <a:br>
              <a:rPr lang="ru-RU" sz="2400" dirty="0" smtClean="0">
                <a:solidFill>
                  <a:schemeClr val="bg1"/>
                </a:solidFill>
                <a:latin typeface="Antikvar Shadow"/>
              </a:rPr>
            </a:br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На работе у меня всегда прекрасное солнечное настроение!</a:t>
            </a:r>
            <a:endParaRPr lang="ru-RU" sz="24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34" y="500042"/>
            <a:ext cx="1573183" cy="14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2204864"/>
            <a:ext cx="5400600" cy="405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381" y="1196752"/>
            <a:ext cx="2304256" cy="381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6660" y="1196752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1340768"/>
            <a:ext cx="590503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5820" y="476672"/>
            <a:ext cx="530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Моя работа - дарить радость детям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4492" y="116632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eaLnBrk="0" hangingPunct="0">
              <a:spcBef>
                <a:spcPts val="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Воспитывать в них </a:t>
            </a:r>
          </a:p>
          <a:p>
            <a:pPr marL="228600" indent="-228600" algn="ctr" eaLnBrk="0" hangingPunct="0">
              <a:spcBef>
                <a:spcPts val="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чувство любви к Родине</a:t>
            </a:r>
            <a:endParaRPr lang="ru-RU" sz="24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4098" name="Picture 2" descr="C:\Users\Методист\Desktop\детские песни к клипу\богатыри_колле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478" y="908719"/>
            <a:ext cx="5541582" cy="283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452" y="3789040"/>
            <a:ext cx="5472608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468" y="116632"/>
            <a:ext cx="535781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hlink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latin typeface="Antikvar Shadow"/>
              </a:rPr>
              <a:t>И радоваться жизни</a:t>
            </a:r>
            <a:endParaRPr lang="ru-RU" sz="2700" dirty="0">
              <a:solidFill>
                <a:schemeClr val="bg1"/>
              </a:solidFill>
              <a:latin typeface="Antikvar Shadow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3772" y="18864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ntikvar Shadow"/>
              </a:rPr>
              <a:t>Учить их петь, танцевать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348" y="548680"/>
            <a:ext cx="4797821" cy="359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6580" y="3284984"/>
            <a:ext cx="4451647" cy="346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56" y="620688"/>
            <a:ext cx="3970933" cy="328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3401616"/>
            <a:ext cx="43773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590x10000:format=jpg/path/s4971976faad3f775/image/i4b0124f0a1b5089c/version/151768334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990" y="1285860"/>
            <a:ext cx="5234835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mage.jimcdn.com/app/cms/image/transf/dimension=295x1024:format=jpg/path/s4971976faad3f775/image/i0337bf9a267519b7/version/1517723221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80" y="785794"/>
            <a:ext cx="3143272" cy="231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eremok31.com.ru/wp-content/uploads/2018/10/1-8-300x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96" y="214290"/>
            <a:ext cx="451297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eremok31.com.ru/wp-content/uploads/2018/10/2-5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934" y="348255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6237288" y="214290"/>
            <a:ext cx="5286412" cy="547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ntikvar Shadow"/>
              </a:rPr>
              <a:t>Быть может, на первый взгляд, моя работа не видна,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46340" y="6309320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ntikvar Shadow"/>
                <a:cs typeface="Times New Roman" pitchFamily="18" charset="0"/>
              </a:rPr>
              <a:t>Но верю, что </a:t>
            </a:r>
            <a:r>
              <a:rPr lang="ru-RU" sz="2400" dirty="0" smtClean="0">
                <a:solidFill>
                  <a:schemeClr val="bg1"/>
                </a:solidFill>
                <a:latin typeface="Antikvar Shadow"/>
                <a:cs typeface="Times New Roman" pitchFamily="18" charset="0"/>
              </a:rPr>
              <a:t>делает </a:t>
            </a:r>
            <a:r>
              <a:rPr lang="ru-RU" sz="2400" dirty="0">
                <a:solidFill>
                  <a:schemeClr val="bg1"/>
                </a:solidFill>
                <a:latin typeface="Antikvar Shadow"/>
                <a:cs typeface="Times New Roman" pitchFamily="18" charset="0"/>
              </a:rPr>
              <a:t>детей </a:t>
            </a:r>
            <a:r>
              <a:rPr lang="ru-RU" sz="2400" dirty="0" smtClean="0">
                <a:solidFill>
                  <a:schemeClr val="bg1"/>
                </a:solidFill>
                <a:latin typeface="Antikvar Shadow"/>
                <a:cs typeface="Times New Roman" pitchFamily="18" charset="0"/>
              </a:rPr>
              <a:t>счастливее.</a:t>
            </a:r>
            <a:endParaRPr lang="ru-RU" sz="2400" dirty="0">
              <a:solidFill>
                <a:schemeClr val="bg1"/>
              </a:solidFill>
              <a:latin typeface="Antikvar Shadow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996952"/>
            <a:ext cx="2243148" cy="33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692" y="1196752"/>
            <a:ext cx="32004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86146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BF9000"/>
                </a:solidFill>
                <a:latin typeface="Antikvar Shadow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</a:rPr>
              <a:t>Мартынова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</a:rPr>
              <a:t>Татьяна Леонидовна</a:t>
            </a:r>
            <a:endParaRPr lang="ru-RU" sz="800" dirty="0" smtClean="0">
              <a:solidFill>
                <a:schemeClr val="bg1"/>
              </a:solidFill>
              <a:latin typeface="Antikvar Shadow" pitchFamily="34" charset="0"/>
            </a:endParaRPr>
          </a:p>
          <a:p>
            <a:pPr algn="ctr"/>
            <a:endParaRPr lang="ru-RU" sz="5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музыкальный руководитель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отделения дошкольного образования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«Детский сад «Теремок»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муниципального автономного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общеобразовательного учреждения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«Образовательный комплекс «Лицей №3»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Старооскольского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городского округа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Белгородской области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.jimcdn.com/app/cms/image/transf/dimension=259x1024:format=jpg/path/s4971976faad3f775/image/id82a5fe1f93df92c/version/1518700173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6" y="404664"/>
            <a:ext cx="327144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teremok31.com.ru/wp-content/uploads/2018/05/IMG_9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64" y="4725144"/>
            <a:ext cx="3024336" cy="204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teremok31.com.ru/wp-content/uploads/2018/06/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4735" y="3374909"/>
            <a:ext cx="4385735" cy="329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teremok31.com.ru/wp-content/uploads/2018/09/1-300x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2604" y="260648"/>
            <a:ext cx="412409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узыкальные руководители\Музыкальные руководители\Мартынова ТЛ\Материал для газеты_Мартынова ТЛ\Выступление оркест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0115" y="332656"/>
            <a:ext cx="4392489" cy="298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8108" y="3356992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2764" y="3237911"/>
            <a:ext cx="2808312" cy="362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93812" y="260648"/>
            <a:ext cx="7315200" cy="7857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/>
              </a:rPr>
              <a:t>Работа с родителями:</a:t>
            </a:r>
            <a:endParaRPr lang="ru-RU" sz="40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908719"/>
            <a:ext cx="3716118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48" y="4005064"/>
            <a:ext cx="3744416" cy="263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588" y="11663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4492" y="4869160"/>
            <a:ext cx="249627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90156" y="1052736"/>
            <a:ext cx="4786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- информационные стенды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- папки-передвижки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- тематические выставки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- памятки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- буклеты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родительские собрания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совместные праздники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консультации: «Учим ребёнка слушать музыку», «Внешний вид ребёнка на музыкальном занятии»,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слушать музыку с ребёнком»,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«Особенности детского пения»,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«Музыкальное воспитание в оздоровлении дошкольников;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ИКТ в музыкальном развитии дошкольников»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7868" y="260648"/>
            <a:ext cx="6500858" cy="64294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ntikvar Shadow"/>
              </a:rPr>
              <a:t>Работа с педагогами:</a:t>
            </a:r>
            <a:endParaRPr lang="ru-RU" sz="4000" dirty="0">
              <a:solidFill>
                <a:schemeClr val="bg1"/>
              </a:solidFill>
              <a:latin typeface="Antikvar Shadow"/>
            </a:endParaRPr>
          </a:p>
        </p:txBody>
      </p:sp>
      <p:pic>
        <p:nvPicPr>
          <p:cNvPr id="29698" name="Picture 2" descr="http://teremok31.com.ru/wp-content/uploads/2018/05/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3023" y="70818"/>
            <a:ext cx="3184945" cy="364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052" y="980728"/>
            <a:ext cx="2750194" cy="36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98276" y="90872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ntikvar Shadow"/>
              </a:rPr>
              <a:t>Моя работа – увидеть 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Antikvar Shadow"/>
              </a:rPr>
              <a:t>в каждом педагоге «артиста»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26660" y="4293096"/>
            <a:ext cx="3705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педагогические советы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консультации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мастер-классы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творческие группы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практические семинары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праздники и развлечения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356" y="908720"/>
            <a:ext cx="3384376" cy="337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2880320" cy="298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756" y="4697760"/>
            <a:ext cx="327703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4132" y="4763020"/>
            <a:ext cx="3803651" cy="209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но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20" y="2500306"/>
            <a:ext cx="4714908" cy="409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5820" y="1556792"/>
            <a:ext cx="10501386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kvar Shadow" pitchFamily="34" charset="0"/>
              </a:rPr>
              <a:t>СПАСИБО ЗА ВНИМАНИЕ!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kvar Shad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752"/>
            <a:ext cx="8614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BF9000"/>
                </a:solidFill>
                <a:latin typeface="Antikvar Shadow" pitchFamily="34" charset="0"/>
              </a:rPr>
              <a:t> </a:t>
            </a:r>
            <a:endParaRPr lang="ru-RU" sz="2400" i="1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788" y="2060848"/>
            <a:ext cx="55446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Губкинское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музыкальное училище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 специальности : преподаватель ДМШ по классу фортепиано, 1988 год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квалификационная  категория – высшая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30 лет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0774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F9000"/>
                </a:solidFill>
                <a:latin typeface="Antikvar Shadow" pitchFamily="34" charset="0"/>
              </a:rPr>
              <a:t>    </a:t>
            </a:r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</a:rPr>
              <a:t>Образование</a:t>
            </a:r>
            <a:r>
              <a:rPr lang="ru-RU" sz="3200" i="1" dirty="0" smtClean="0">
                <a:solidFill>
                  <a:schemeClr val="bg1"/>
                </a:solidFill>
                <a:latin typeface="Antikvar Shadow" pitchFamily="34" charset="0"/>
              </a:rPr>
              <a:t>: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Antikvar Shadow" pitchFamily="34" charset="0"/>
              </a:rPr>
              <a:t>	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Antikvar Shadow" pitchFamily="34" charset="0"/>
              </a:rPr>
              <a:t>	</a:t>
            </a:r>
          </a:p>
          <a:p>
            <a:pPr algn="ctr"/>
            <a:endParaRPr lang="ru-RU" sz="4000" i="1" dirty="0" smtClean="0">
              <a:solidFill>
                <a:schemeClr val="bg1"/>
              </a:solidFill>
              <a:latin typeface="Antikvar Shadow" pitchFamily="34" charset="0"/>
            </a:endParaRPr>
          </a:p>
          <a:p>
            <a:pPr algn="ctr"/>
            <a:endParaRPr lang="ru-RU" sz="4000" i="1" dirty="0" smtClean="0">
              <a:solidFill>
                <a:schemeClr val="bg1"/>
              </a:solidFill>
              <a:latin typeface="Antikvar Shadow" pitchFamily="34" charset="0"/>
            </a:endParaRPr>
          </a:p>
          <a:p>
            <a:pPr algn="ctr"/>
            <a:endParaRPr lang="ru-RU" sz="4000" i="1" dirty="0" smtClean="0">
              <a:solidFill>
                <a:schemeClr val="bg1"/>
              </a:solidFill>
              <a:latin typeface="Antikvar Shad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404" y="332656"/>
            <a:ext cx="5905500" cy="5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1764" y="1268760"/>
            <a:ext cx="11377264" cy="388843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«Наше призвание – помочь детям войти в мир музыки, понять её законы, приобщиться к её таинствам. Процесс этот бесконечен. Как бесконечна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безгранична вся музыкальная деятельность. Важно его начать.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ребёнку почувствовать, что волшебный мир музыки может принести ему радость, стать понятным и близким».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С.И.Мерзлякова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17748" y="1556792"/>
            <a:ext cx="11809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tikvar Shadow" pitchFamily="34" charset="0"/>
                <a:ea typeface="+mj-ea"/>
                <a:cs typeface="+mj-cs"/>
              </a:rPr>
              <a:t>Тема опыта:</a:t>
            </a:r>
          </a:p>
          <a:p>
            <a:pPr algn="ctr"/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8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музыкальных способностей дошкольников посредством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kumimoji="0" lang="ru-RU" sz="4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8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36484"/>
            <a:ext cx="10515600" cy="6463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</a:rPr>
              <a:t>Обобщение и распространение опыта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630823"/>
              </p:ext>
            </p:extLst>
          </p:nvPr>
        </p:nvGraphicFramePr>
        <p:xfrm>
          <a:off x="189757" y="980729"/>
          <a:ext cx="11737303" cy="560416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648071"/>
                <a:gridCol w="4824536"/>
                <a:gridCol w="6264696"/>
              </a:tblGrid>
              <a:tr h="31481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6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 </a:t>
                      </a:r>
                      <a:r>
                        <a:rPr lang="ru-RU" sz="16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«Патриотическая песня как средство нравственного воспитания дошкольников»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работы секции «Нравственно-патриотическое воспитание в сфере образования» V муниципальной научно-практической конференции «</a:t>
                      </a:r>
                      <a:r>
                        <a:rPr lang="ru-RU" sz="16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Приосколье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Великая Победа»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16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 интерактивных пособий для детей дошкольного возраста: «Загадки из нотной тетрадки», «Комплексы пальчиковой гимнастики»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ярмарка</a:t>
                      </a:r>
                      <a:r>
                        <a:rPr lang="ru-RU" sz="1600" b="0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Социально-педагогические инновации-2015»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16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«Использование инновационных технологий в системе музыкального развития дошкольников»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в рамках работы ММО музыкальных руководителей ДОО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«Организация музыкально-художественной деятельности в ДОО в соответствии с ФГОС ДО»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306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совместная деятельность с детьми старшего дошкольного возраста по темам: «Спички детям не игрушка» (пожарная безопасность), «</a:t>
                      </a:r>
                      <a:r>
                        <a:rPr lang="ru-RU" sz="16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Суперагенты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(дорожная безопасность)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в рамках работы ММО музыкальных руководителей ДОО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«Формирование основ ОБЖ у детей старшего дошкольного возраста средствами художественно-эстетического развития в системе взаимодействия ДОУ с социальными партнерами в свете реализации ФГОС ДО»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715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«Дошкольникам о войне: вчера, сегодня, завтра...» 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работы секции «Нравственно-патриотическое воспитание в сфере образования» VI муниципальной научно-практической конференции «</a:t>
                      </a:r>
                      <a:r>
                        <a:rPr lang="ru-RU" sz="16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Приосколье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Великая Победа»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630823"/>
              </p:ext>
            </p:extLst>
          </p:nvPr>
        </p:nvGraphicFramePr>
        <p:xfrm>
          <a:off x="189756" y="188640"/>
          <a:ext cx="11737303" cy="59131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648071"/>
                <a:gridCol w="3960440"/>
                <a:gridCol w="7128792"/>
              </a:tblGrid>
              <a:tr h="31481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6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народного единства»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 тематическое мероприятие в рамках работы ММО музыкальных руководителей ДОО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«Формирование основ патриотического воспитания у детей старшего дошкольного возраста посредством художественно-эстетического развития в системе взаимодействия с социальными партнерами в свете реализации ФГОС ДО»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16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 «Художественно-эстетического развитие детей старшего дошкольного возраста как средство формирование основ патриотического воспитания в системе взаимодействия с социальными партнерами»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работы ММО музыкальных руководителей ДОО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Старооскольского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«Формирование основ патриотического воспитания у детей старшего дошкольного возраста посредством художественно-эстетического развития в системе взаимодействия с социальными партнерами в свете реализации ФГОС ДО»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265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 </a:t>
                      </a:r>
                      <a:r>
                        <a:rPr lang="ru-RU" sz="16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«Ратные подвиги наших прадедов»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работы секции «Нравственно-патриотическое воспитание в сфере образования» VI</a:t>
                      </a:r>
                      <a:r>
                        <a:rPr lang="en-US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муниципальной научно-практической конференции «</a:t>
                      </a:r>
                      <a:r>
                        <a:rPr lang="ru-RU" sz="16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Приосколье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Великая Победа»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11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«Знакомим дошкольников с персонажами симфонической сказки С.Прокофьева «Петя и волк»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инновационного продукта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мультимедийной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презентации в рамках муниципального конкурса «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Оскольское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образование»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715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выступление с докладом </a:t>
                      </a:r>
                      <a:r>
                        <a:rPr lang="ru-RU" sz="160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«Социальное партнерство как средство воспитания маленьких патриотов большой страны»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работы секции «Нравственно-патриотическое воспитание в сфере образования» VI</a:t>
                      </a:r>
                      <a:r>
                        <a:rPr lang="en-US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муниципальной научно-практической конференции «</a:t>
                      </a:r>
                      <a:r>
                        <a:rPr lang="ru-RU" sz="16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Приосколье</a:t>
                      </a: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Великая Победа»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73762011"/>
              </p:ext>
            </p:extLst>
          </p:nvPr>
        </p:nvGraphicFramePr>
        <p:xfrm>
          <a:off x="0" y="0"/>
          <a:ext cx="12192000" cy="673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0"/>
            <a:ext cx="11233247" cy="8332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ntikvar Shadow" pitchFamily="34" charset="0"/>
              </a:rPr>
              <a:t>Список </a:t>
            </a:r>
            <a:r>
              <a:rPr lang="ru-RU" sz="4000" smtClean="0">
                <a:solidFill>
                  <a:schemeClr val="bg1"/>
                </a:solidFill>
                <a:latin typeface="Antikvar Shadow" pitchFamily="34" charset="0"/>
              </a:rPr>
              <a:t>используемых Интернет-ресурсов</a:t>
            </a:r>
            <a:endParaRPr lang="ru-RU" sz="4000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2080717"/>
              </p:ext>
            </p:extLst>
          </p:nvPr>
        </p:nvGraphicFramePr>
        <p:xfrm>
          <a:off x="117748" y="1340768"/>
          <a:ext cx="11650717" cy="447070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72510"/>
                <a:gridCol w="6251547"/>
                <a:gridCol w="46266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 для детского сада»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ivalex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vistcom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ru-RU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74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Портал Солнышко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://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www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solnet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ee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contests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index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php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24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«Воспитание детей дошкольного возраста»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://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doshvozrast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ru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rabrod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rabrod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ru-RU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«Мультимедиа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дошколят»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http://lutiksol.narod2.ru/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ru-RU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образовательная сеть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www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maaam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ru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интернет-портал «О детстве»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www.o-detstve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ru</a:t>
                      </a:r>
                      <a:r>
                        <a:rPr kumimoji="0" lang="en-US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15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«Всё для воспитателей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 родителей»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ivalex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vistcom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ru-RU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Конспекты занятий в детском саду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http://konspekt.vscolu.ru/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Твой ребенок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://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www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tvoyrebenok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ru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index</a:t>
                      </a: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.</a:t>
                      </a:r>
                      <a:r>
                        <a:rPr kumimoji="0" lang="en-US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shtml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ртынова ТЛ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Мартынова ТЛ</Template>
  <TotalTime>0</TotalTime>
  <Words>1067</Words>
  <Application>Microsoft Office PowerPoint</Application>
  <PresentationFormat>Произвольный</PresentationFormat>
  <Paragraphs>199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Мартынова ТЛ</vt:lpstr>
      <vt:lpstr>Электронное портфолио музыкального руководителя</vt:lpstr>
      <vt:lpstr>Слайд 2</vt:lpstr>
      <vt:lpstr>Слайд 3</vt:lpstr>
      <vt:lpstr>«Наше призвание – помочь детям войти в мир музыки, понять её законы, приобщиться к её таинствам. Процесс этот бесконечен. Как бесконечна  и безгранична вся музыкальная деятельность. Важно его начать.  Дать ребёнку почувствовать, что волшебный мир музыки может принести ему радость, стать понятным и близким».                                                                                                   С.И.Мерзлякова</vt:lpstr>
      <vt:lpstr>Слайд 5</vt:lpstr>
      <vt:lpstr>Обобщение и распространение опыта</vt:lpstr>
      <vt:lpstr>Слайд 7</vt:lpstr>
      <vt:lpstr>Слайд 8</vt:lpstr>
      <vt:lpstr>Список используемых Интернет-ресурсов</vt:lpstr>
      <vt:lpstr>Слайд 10</vt:lpstr>
      <vt:lpstr>Слайд 11</vt:lpstr>
      <vt:lpstr>Участие в разработке и реализации проектов</vt:lpstr>
      <vt:lpstr>Информация о поощрениях</vt:lpstr>
      <vt:lpstr>Слайд 14</vt:lpstr>
      <vt:lpstr>Слайд 15</vt:lpstr>
      <vt:lpstr>Слайд 16</vt:lpstr>
      <vt:lpstr>Слайд 17</vt:lpstr>
      <vt:lpstr> И радоваться жизни</vt:lpstr>
      <vt:lpstr>Быть может, на первый взгляд, моя работа не видна,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2018-11-09T06:32:47Z</dcterms:created>
  <dcterms:modified xsi:type="dcterms:W3CDTF">2018-11-14T09:18:10Z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