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90" r:id="rId3"/>
    <p:sldId id="291" r:id="rId4"/>
    <p:sldId id="292" r:id="rId5"/>
    <p:sldId id="341" r:id="rId6"/>
    <p:sldId id="351" r:id="rId7"/>
    <p:sldId id="35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5CE87D-3AF1-4F06-A640-4C07E5FEFDC0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263344-ABF7-4220-9B2A-0FCE8994F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96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442A-BBDA-41F7-90C0-EA67F5175C6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67D8-0361-4F4C-9CC7-2E01FEB7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44D9-DCCA-4524-A6AA-23F8C5DBA4D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93A1-1DBC-4781-BFE6-777B8DAB6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BF30-994B-41F4-9D49-9482362984A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D7DD-701E-4A19-814F-329F0585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B651-51EA-4240-AB79-30553F6778B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266A-0DB3-4CE4-A2B7-A34BC1E6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21AE-2910-482B-97F1-502B0206727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B1B7-39F6-4923-A464-8891F76D0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265B-708F-412A-A66D-7E252D7FEAC0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9818-7859-43A1-A134-74A60688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5A8B-FFB2-4A89-9682-6B28988D84A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35E5-13B7-4B2D-B546-8927D70F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48D9-5DC5-4EE3-B5D0-4335232795B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DEB5-F11C-4CEE-BD4C-372C3E3B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3C5B-5BB9-494A-BBB4-01150148A88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65C4-7E59-46CC-8DF9-6D4B4EEE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C22A-8674-4831-B705-4B2651589B9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9D35-9B6E-4292-BEC6-55B14920F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E4DE-48F0-49F1-BEC5-06E058ADBA3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92EF-50AA-4E8A-8FA8-39E2D6DEE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8A02-8BB3-4E87-B90C-1D146138E15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A421-2430-451C-9C7B-B3AD253AB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56CB8-D8B7-48A1-8748-C0D1AD8C9BA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B9323-3FDC-4221-90FA-643F219A5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Свойства предметов (цвет, форма, размер). Сравнение предметов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Измени цвет каждого  следующего листа. </a:t>
            </a:r>
          </a:p>
          <a:p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  <a:p>
            <a:r>
              <a:rPr lang="ru-RU" sz="2800" smtClean="0"/>
              <a:t>     Вычеркни флажки прямоугольной формы и подчеркни треугольные.</a:t>
            </a:r>
            <a:endParaRPr lang="ru-RU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2268538" y="4149725"/>
            <a:ext cx="55832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060575"/>
            <a:ext cx="669766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Свойства предметов (цвет, форма, размер). Сравнение предметов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Найди одинаковые фигуры: сначала - по форме, затем - по узору.</a:t>
            </a:r>
            <a:r>
              <a:rPr lang="ru-RU" smtClean="0"/>
              <a:t>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92375"/>
            <a:ext cx="5080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Свойства предметов (цвет, форма, размер). Сравнение предметов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914400" y="1628775"/>
            <a:ext cx="790575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smtClean="0"/>
              <a:t>Раскрась самый большой квадрат синим </a:t>
            </a:r>
          </a:p>
          <a:p>
            <a:pPr>
              <a:buFont typeface="Arial" charset="0"/>
              <a:buNone/>
            </a:pPr>
            <a:r>
              <a:rPr lang="ru-RU" sz="2800" smtClean="0"/>
              <a:t>цветом, а самый маленький - зелёным.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644900"/>
            <a:ext cx="71294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Свойства предметов (цвет, форма, размер). Сравнение предметов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91512" cy="5068887"/>
          </a:xfrm>
        </p:spPr>
        <p:txBody>
          <a:bodyPr/>
          <a:lstStyle/>
          <a:p>
            <a:r>
              <a:rPr lang="ru-RU" sz="2400" smtClean="0"/>
              <a:t>Раскрась фигуры так, чтобы каждая следующая фигура отличалась от предыдущей только одним признаком (формой, размером или цветом).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636838"/>
            <a:ext cx="581025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Свойства предметов (цвет, форма, размер). Сравнение предметов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Раскрась широкие ленты жёлтым цветом, а узкие – зелёным.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36838"/>
            <a:ext cx="61071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</a:rPr>
              <a:t>Пространственные отношения «справа», «слева»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r>
              <a:rPr lang="ru-RU" sz="2400" smtClean="0"/>
              <a:t>Раскрась маленькие кубики так, чтобы большой кубик был между красным и синим, жёлтый - слева от красного, но справа от зелёного. </a:t>
            </a:r>
          </a:p>
          <a:p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  <a:p>
            <a:r>
              <a:rPr lang="ru-RU" sz="2400" smtClean="0"/>
              <a:t>Синий карандаш толще, чем жёлтый, а жёлтый толще, чем красный. Какой карандаш толще: синий или красный? Раскрась карандаши.</a:t>
            </a:r>
          </a:p>
          <a:p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708275"/>
            <a:ext cx="72723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157788"/>
            <a:ext cx="62563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</a:rPr>
              <a:t>Пространственные отношения «справа», «слева»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ru-RU" sz="2800" smtClean="0"/>
              <a:t>Котёнок едет не в первом и не в последнем вагоне. Петушок - не в среднем и не в последнем вагоне. Раскрась зелёным цветом вагон, в котором едет котёнок, а синим - вагон, в котором едет петушок.</a:t>
            </a:r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429000"/>
            <a:ext cx="46085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167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Свойства предметов (цвет, форма, размер). Сравнение предметов</vt:lpstr>
      <vt:lpstr>  Свойства предметов (цвет, форма, размер). Сравнение предметов</vt:lpstr>
      <vt:lpstr>  Свойства предметов (цвет, форма, размер). Сравнение предметов</vt:lpstr>
      <vt:lpstr>  Свойства предметов (цвет, форма, размер). Сравнение предметов</vt:lpstr>
      <vt:lpstr>  Свойства предметов (цвет, форма, размер). Сравнение предметов</vt:lpstr>
      <vt:lpstr>   Пространственные отношения «справа», «слева»</vt:lpstr>
      <vt:lpstr>   Пространственные отношения «справа», «слева»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Методист</cp:lastModifiedBy>
  <cp:revision>171</cp:revision>
  <dcterms:created xsi:type="dcterms:W3CDTF">2011-03-31T15:32:29Z</dcterms:created>
  <dcterms:modified xsi:type="dcterms:W3CDTF">2020-04-09T11:15:06Z</dcterms:modified>
</cp:coreProperties>
</file>