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100" d="100"/>
          <a:sy n="100" d="100"/>
        </p:scale>
        <p:origin x="-195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16D0-DF93-4FA6-9D1C-772222BF846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D55-9ACC-4CB3-B568-47FF5412A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16D0-DF93-4FA6-9D1C-772222BF846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D55-9ACC-4CB3-B568-47FF5412A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16D0-DF93-4FA6-9D1C-772222BF846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D55-9ACC-4CB3-B568-47FF5412A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16D0-DF93-4FA6-9D1C-772222BF846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D55-9ACC-4CB3-B568-47FF5412A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16D0-DF93-4FA6-9D1C-772222BF846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D55-9ACC-4CB3-B568-47FF5412A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16D0-DF93-4FA6-9D1C-772222BF846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D55-9ACC-4CB3-B568-47FF5412A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16D0-DF93-4FA6-9D1C-772222BF846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D55-9ACC-4CB3-B568-47FF5412A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16D0-DF93-4FA6-9D1C-772222BF846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D55-9ACC-4CB3-B568-47FF5412A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16D0-DF93-4FA6-9D1C-772222BF846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D55-9ACC-4CB3-B568-47FF5412A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16D0-DF93-4FA6-9D1C-772222BF846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D55-9ACC-4CB3-B568-47FF5412A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16D0-DF93-4FA6-9D1C-772222BF846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ED55-9ACC-4CB3-B568-47FF5412A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16D0-DF93-4FA6-9D1C-772222BF846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ED55-9ACC-4CB3-B568-47FF5412A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7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9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0.xml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slide" Target="slide11.xml"/><Relationship Id="rId10" Type="http://schemas.openxmlformats.org/officeDocument/2006/relationships/image" Target="../media/image32.jpeg"/><Relationship Id="rId4" Type="http://schemas.openxmlformats.org/officeDocument/2006/relationships/image" Target="../media/image30.jpeg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276872"/>
            <a:ext cx="5904656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Весёлая математика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малышей»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0"/>
            <a:ext cx="5174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«ОК» «Лицей №3»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отделение дошкольного образования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«Детский сад «Теремок»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Старооскольского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861048"/>
            <a:ext cx="1835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Разработчик: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Козловская Е.С.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ds02.infourok.ru/uploads/ex/08d4/0000a513-72c89b64/2/hello_html_m3834bf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4221088"/>
            <a:ext cx="2880320" cy="2880320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187624" y="3140968"/>
            <a:ext cx="3600400" cy="1656184"/>
          </a:xfrm>
          <a:prstGeom prst="wedgeEllipse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 какой автобус больше, а какой меньше?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556" name="Picture 4" descr="http://900igr.net/up/datai/220002/0011-01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0648"/>
            <a:ext cx="4403189" cy="3024336"/>
          </a:xfrm>
          <a:prstGeom prst="rect">
            <a:avLst/>
          </a:prstGeom>
          <a:noFill/>
        </p:spPr>
      </p:pic>
      <p:pic>
        <p:nvPicPr>
          <p:cNvPr id="12" name="Picture 4" descr="http://900igr.net/up/datai/220002/0011-011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933056"/>
            <a:ext cx="3096344" cy="2126728"/>
          </a:xfrm>
          <a:prstGeom prst="rect">
            <a:avLst/>
          </a:prstGeom>
          <a:noFill/>
        </p:spPr>
      </p:pic>
      <p:pic>
        <p:nvPicPr>
          <p:cNvPr id="13" name="Picture 12" descr="https://iconizer.net/files/Shimmer_Icons/orig/clos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440" y="188640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2.infourok.ru/uploads/ex/08d4/0000a513-72c89b64/2/hello_html_m3834bf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77680"/>
            <a:ext cx="2880320" cy="288032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1907704" y="2708920"/>
            <a:ext cx="3600400" cy="1656184"/>
          </a:xfrm>
          <a:prstGeom prst="wedgeEllipse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 какая змея длиннее,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какая короче 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4578" name="Picture 2" descr="https://img1.liveinternet.ru/images/attach/c/6/92/343/92343489_5040093_2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20688"/>
            <a:ext cx="7056784" cy="2225428"/>
          </a:xfrm>
          <a:prstGeom prst="rect">
            <a:avLst/>
          </a:prstGeom>
          <a:noFill/>
        </p:spPr>
      </p:pic>
      <p:pic>
        <p:nvPicPr>
          <p:cNvPr id="7" name="Picture 2" descr="https://img1.liveinternet.ru/images/attach/c/6/92/343/92343489_5040093_2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653136"/>
            <a:ext cx="4680520" cy="1873772"/>
          </a:xfrm>
          <a:prstGeom prst="rect">
            <a:avLst/>
          </a:prstGeom>
          <a:noFill/>
        </p:spPr>
      </p:pic>
      <p:pic>
        <p:nvPicPr>
          <p:cNvPr id="12" name="Picture 12" descr="https://iconizer.net/files/Shimmer_Icons/orig/clos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332656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2.infourok.ru/uploads/ex/08d4/0000a513-72c89b64/2/hello_html_m3834bf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7680"/>
            <a:ext cx="2880320" cy="288032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1331640" y="2780928"/>
            <a:ext cx="3600400" cy="1656184"/>
          </a:xfrm>
          <a:prstGeom prst="wedgeEllipse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 какой канат шире,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какой уже 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3" name="Picture 3" descr="E:\Katy\Pictures\интерактивный плакат\rope-png-files-34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-1107504"/>
            <a:ext cx="7534128" cy="2907704"/>
          </a:xfrm>
          <a:prstGeom prst="rect">
            <a:avLst/>
          </a:prstGeom>
          <a:noFill/>
        </p:spPr>
      </p:pic>
      <p:pic>
        <p:nvPicPr>
          <p:cNvPr id="8" name="Picture 3" descr="E:\Katy\Pictures\интерактивный плакат\rope-png-files-34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534128" cy="1152128"/>
          </a:xfrm>
          <a:prstGeom prst="rect">
            <a:avLst/>
          </a:prstGeom>
          <a:noFill/>
        </p:spPr>
      </p:pic>
      <p:pic>
        <p:nvPicPr>
          <p:cNvPr id="9" name="Picture 12" descr="https://iconizer.net/files/Shimmer_Icons/orig/clos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116632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6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683568" y="620688"/>
            <a:ext cx="2815728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863600" sx="107000" sy="107000" algn="ctr" rotWithShape="0">
              <a:schemeClr val="accent6">
                <a:lumMod val="75000"/>
                <a:alpha val="42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Счет</a:t>
            </a:r>
          </a:p>
          <a:p>
            <a:pPr algn="ctr"/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556792"/>
            <a:ext cx="2714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«Один – много»</a:t>
            </a:r>
            <a:endParaRPr lang="ru-RU" sz="2800" dirty="0"/>
          </a:p>
        </p:txBody>
      </p:sp>
      <p:pic>
        <p:nvPicPr>
          <p:cNvPr id="6" name="Picture 8" descr="https://ds02.infourok.ru/uploads/ex/08d4/0000a513-72c89b64/2/hello_html_m3834bf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2996952" cy="2996952"/>
          </a:xfrm>
          <a:prstGeom prst="rect">
            <a:avLst/>
          </a:prstGeom>
          <a:noFill/>
        </p:spPr>
      </p:pic>
      <p:pic>
        <p:nvPicPr>
          <p:cNvPr id="1026" name="Picture 2" descr="https://im0-tub-ru.yandex.net/i?id=3bd2750ef30251e8a8cef1e83fcac530-l&amp;n=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492896"/>
            <a:ext cx="3780420" cy="3024336"/>
          </a:xfrm>
          <a:prstGeom prst="rect">
            <a:avLst/>
          </a:prstGeom>
          <a:noFill/>
        </p:spPr>
      </p:pic>
      <p:pic>
        <p:nvPicPr>
          <p:cNvPr id="8" name="Picture 12" descr="https://iconizer.net/files/Shimmer_Icons/orig/clos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260648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rudenko-luch11.edumsko.ru/uploads/39700/39650/section/959777/0_faf9e_5be0dca3_orig.png?1542909240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3096344" cy="2526616"/>
          </a:xfrm>
          <a:prstGeom prst="rect">
            <a:avLst/>
          </a:prstGeom>
          <a:noFill/>
        </p:spPr>
      </p:pic>
      <p:sp>
        <p:nvSpPr>
          <p:cNvPr id="26628" name="AutoShape 4" descr="http://parnasse.ru/images/photos/medium/fbe4221e4e59db01342626c1bedb520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://parnasse.ru/images/photos/medium/fbe4221e4e59db01342626c1bedb520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Picture 10" descr="http://www.playcast.ru/uploads/2014/05/15/85962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573016"/>
            <a:ext cx="4762500" cy="3038476"/>
          </a:xfrm>
          <a:prstGeom prst="rect">
            <a:avLst/>
          </a:prstGeom>
          <a:noFill/>
        </p:spPr>
      </p:pic>
      <p:pic>
        <p:nvPicPr>
          <p:cNvPr id="26636" name="Picture 12" descr="http://www.playcast.ru/uploads/2014/05/15/85962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32656"/>
            <a:ext cx="4762500" cy="3038476"/>
          </a:xfrm>
          <a:prstGeom prst="rect">
            <a:avLst/>
          </a:prstGeom>
          <a:noFill/>
        </p:spPr>
      </p:pic>
      <p:pic>
        <p:nvPicPr>
          <p:cNvPr id="10" name="Picture 8" descr="https://ds02.infourok.ru/uploads/ex/08d4/0000a513-72c89b64/2/hello_html_m3834bf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1340768"/>
            <a:ext cx="2880320" cy="2880320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1331640" y="0"/>
            <a:ext cx="3600400" cy="1656184"/>
          </a:xfrm>
          <a:prstGeom prst="wedgeEllipse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Выбери кто один, а кого много?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12" descr="https://iconizer.net/files/Shimmer_Icons/orig/clos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440" y="188640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66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66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132856"/>
            <a:ext cx="34628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755576" y="836712"/>
            <a:ext cx="3024336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Геометрические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фигуры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131840" y="2492896"/>
            <a:ext cx="3024336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Величина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https://ds02.infourok.ru/uploads/ex/08d4/0000a513-72c89b64/2/hello_html_m3834bf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2996952" cy="2996952"/>
          </a:xfrm>
          <a:prstGeom prst="rect">
            <a:avLst/>
          </a:prstGeom>
          <a:noFill/>
        </p:spPr>
      </p:pic>
      <p:pic>
        <p:nvPicPr>
          <p:cNvPr id="1035" name="Picture 11" descr="http://graphic-pub-13.fr/images/sans-titre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0"/>
            <a:ext cx="3203848" cy="2304256"/>
          </a:xfrm>
          <a:prstGeom prst="rect">
            <a:avLst/>
          </a:prstGeom>
          <a:noFill/>
        </p:spPr>
      </p:pic>
      <p:pic>
        <p:nvPicPr>
          <p:cNvPr id="1037" name="Picture 13" descr="http://detsad51.ru/images/hello_html_m5a8ba19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</p:spPr>
      </p:pic>
      <p:pic>
        <p:nvPicPr>
          <p:cNvPr id="19" name="Picture 21" descr="https://avatars.mds.yandex.net/get-pdb/1527424/dbc02988-a2b1-446f-9ef7-4e51ff63ce57/s1200?webp=fals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</p:spPr>
      </p:pic>
      <p:sp>
        <p:nvSpPr>
          <p:cNvPr id="10" name="Скругленный прямоугольник 9">
            <a:hlinkClick r:id="rId9" action="ppaction://hlinksldjump"/>
          </p:cNvPr>
          <p:cNvSpPr/>
          <p:nvPr/>
        </p:nvSpPr>
        <p:spPr>
          <a:xfrm>
            <a:off x="5868144" y="4077072"/>
            <a:ext cx="3024336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Счёт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467544" y="476672"/>
            <a:ext cx="1656184" cy="1584176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32856"/>
            <a:ext cx="2555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КРУГ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6948264" y="620688"/>
            <a:ext cx="1440160" cy="1800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2636912"/>
            <a:ext cx="1168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ОВАЛ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6948264" y="4149080"/>
            <a:ext cx="1656184" cy="1512168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5733256"/>
            <a:ext cx="1586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КВАДРАТ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Равнобедренный треугольник 10">
            <a:hlinkClick r:id="rId5" action="ppaction://hlinksldjump"/>
          </p:cNvPr>
          <p:cNvSpPr/>
          <p:nvPr/>
        </p:nvSpPr>
        <p:spPr>
          <a:xfrm>
            <a:off x="3635896" y="1772816"/>
            <a:ext cx="1800200" cy="1944216"/>
          </a:xfrm>
          <a:prstGeom prst="triangl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789040"/>
            <a:ext cx="2389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ТРЕУГОЛЬНИК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611560" y="4437112"/>
            <a:ext cx="2448272" cy="122413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5733256"/>
            <a:ext cx="3016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ПРЯМОУГОЛЬНИК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260648"/>
            <a:ext cx="3914598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863600" sx="107000" sy="107000" algn="ctr" rotWithShape="0">
              <a:schemeClr val="accent6">
                <a:lumMod val="75000"/>
                <a:alpha val="42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Геометрические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фигуры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" name="Picture 12" descr="https://iconizer.net/files/Shimmer_Icons/orig/clos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188640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40084389dc220929354470523b119c7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1930624" cy="1930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s://im0-tub-ru.yandex.net/i?id=90079c2ccde5f46dfba3189fdf7da3d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93096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s://im0-tub-ru.yandex.net/i?id=de63bc0d5434cccc77c5d28d33fee9d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4664"/>
            <a:ext cx="2016224" cy="1877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s://im0-tub-ru.yandex.net/i?id=dc4fcfd0764ae0f8047de1f8f00107ae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700808"/>
            <a:ext cx="224577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0" name="Picture 12" descr="https://iconizer.net/files/Shimmer_Icons/orig/clos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332656"/>
            <a:ext cx="432048" cy="432048"/>
          </a:xfrm>
          <a:prstGeom prst="rect">
            <a:avLst/>
          </a:prstGeom>
          <a:noFill/>
        </p:spPr>
      </p:pic>
      <p:sp>
        <p:nvSpPr>
          <p:cNvPr id="13" name="Овальная выноска 12"/>
          <p:cNvSpPr/>
          <p:nvPr/>
        </p:nvSpPr>
        <p:spPr>
          <a:xfrm>
            <a:off x="1835696" y="2924944"/>
            <a:ext cx="3600400" cy="1656184"/>
          </a:xfrm>
          <a:prstGeom prst="wedgeEllipse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 предметы круглой формы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" name="Picture 8" descr="https://ds02.infourok.ru/uploads/ex/08d4/0000a513-72c89b64/2/hello_html_m3834bf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005064"/>
            <a:ext cx="2996952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3c1703fe8d.site.internapcdn.net/newman/gfx/news/2017/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3466">
            <a:off x="5685725" y="2176386"/>
            <a:ext cx="1472407" cy="2103439"/>
          </a:xfrm>
          <a:prstGeom prst="rect">
            <a:avLst/>
          </a:prstGeom>
          <a:noFill/>
        </p:spPr>
      </p:pic>
      <p:pic>
        <p:nvPicPr>
          <p:cNvPr id="19464" name="Picture 8" descr="https://ds02.infourok.ru/uploads/ex/08d4/0000a513-72c89b64/2/hello_html_m3834bf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980728"/>
            <a:ext cx="2996952" cy="299695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691680" y="116632"/>
            <a:ext cx="3600400" cy="1656184"/>
          </a:xfrm>
          <a:prstGeom prst="wedgeEllipse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 предметы овальной формы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66" name="Picture 10" descr="https://fs01.vseosvita.ua/01000pwt-e10a/0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2080">
            <a:off x="7131653" y="911752"/>
            <a:ext cx="1656184" cy="3672407"/>
          </a:xfrm>
          <a:prstGeom prst="rect">
            <a:avLst/>
          </a:prstGeom>
          <a:noFill/>
        </p:spPr>
      </p:pic>
      <p:pic>
        <p:nvPicPr>
          <p:cNvPr id="19472" name="Picture 16" descr="https://zabavnik.club/wp-content/uploads/2018/06/Kartinki_pro_shishki_7_03044151-1024x8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93967" flipH="1">
            <a:off x="417186" y="4343028"/>
            <a:ext cx="2441489" cy="2138688"/>
          </a:xfrm>
          <a:prstGeom prst="rect">
            <a:avLst/>
          </a:prstGeom>
          <a:noFill/>
        </p:spPr>
      </p:pic>
      <p:pic>
        <p:nvPicPr>
          <p:cNvPr id="19476" name="Picture 20" descr="http://miam-images.m.i.pic.centerblog.net/588222a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509120"/>
            <a:ext cx="2160240" cy="1981872"/>
          </a:xfrm>
          <a:prstGeom prst="rect">
            <a:avLst/>
          </a:prstGeom>
          <a:noFill/>
        </p:spPr>
      </p:pic>
      <p:pic>
        <p:nvPicPr>
          <p:cNvPr id="19478" name="Picture 22" descr="http://vignette2.wikia.nocookie.net/clubpenguin/images/f/f5/Coffee_Table_(ID_584).png/revision/latest/scale-to-width-down/2000?cb=201401242249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509120"/>
            <a:ext cx="2490190" cy="1296144"/>
          </a:xfrm>
          <a:prstGeom prst="rect">
            <a:avLst/>
          </a:prstGeom>
          <a:noFill/>
        </p:spPr>
      </p:pic>
      <p:pic>
        <p:nvPicPr>
          <p:cNvPr id="19480" name="Picture 24" descr="http://apostolyuk.caduk.ru/images/0_e9d09_544ffd6e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2276872"/>
            <a:ext cx="2568847" cy="1800200"/>
          </a:xfrm>
          <a:prstGeom prst="rect">
            <a:avLst/>
          </a:prstGeom>
          <a:noFill/>
        </p:spPr>
      </p:pic>
      <p:pic>
        <p:nvPicPr>
          <p:cNvPr id="20" name="Picture 12" descr="https://iconizer.net/files/Shimmer_Icons/orig/clos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188640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2.infourok.ru/uploads/ex/08d4/0000a513-72c89b64/2/hello_html_m3834bf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2996952" cy="299695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491880" y="1556792"/>
            <a:ext cx="3600400" cy="1656184"/>
          </a:xfrm>
          <a:prstGeom prst="wedgeEllipse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 предметы треугольной формы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50" name="Picture 18" descr="https://ds03.infourok.ru/uploads/ex/0701/000598c8-8252aa88/hello_html_528bd2b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2283036" cy="1656184"/>
          </a:xfrm>
          <a:prstGeom prst="rect">
            <a:avLst/>
          </a:prstGeom>
          <a:noFill/>
        </p:spPr>
      </p:pic>
      <p:pic>
        <p:nvPicPr>
          <p:cNvPr id="18452" name="Picture 20" descr="https://ya-webdesign.com/images/tent-clipart-khemah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9544" y="4437112"/>
            <a:ext cx="4104456" cy="2034886"/>
          </a:xfrm>
          <a:prstGeom prst="rect">
            <a:avLst/>
          </a:prstGeom>
          <a:noFill/>
        </p:spPr>
      </p:pic>
      <p:pic>
        <p:nvPicPr>
          <p:cNvPr id="18454" name="Picture 22" descr="https://office-master.biz.ua/image/cache/catalog/0/kanztovary/ofisnye_prinadlezhnosti/lineyki/ZiBi_Lineyki-Nabor_ZB5683-99_05-1000x10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539355">
            <a:off x="-97376" y="3512154"/>
            <a:ext cx="3312368" cy="3312368"/>
          </a:xfrm>
          <a:prstGeom prst="rect">
            <a:avLst/>
          </a:prstGeom>
          <a:noFill/>
        </p:spPr>
      </p:pic>
      <p:pic>
        <p:nvPicPr>
          <p:cNvPr id="18458" name="Picture 26" descr="http://www.playcast.ru/uploads/2015/03/04/1244929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980728"/>
            <a:ext cx="1615362" cy="2153816"/>
          </a:xfrm>
          <a:prstGeom prst="rect">
            <a:avLst/>
          </a:prstGeom>
          <a:noFill/>
        </p:spPr>
      </p:pic>
      <p:pic>
        <p:nvPicPr>
          <p:cNvPr id="19" name="Picture 12" descr="https://iconizer.net/files/Shimmer_Icons/orig/clos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188640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ds02.infourok.ru/uploads/ex/08d4/0000a513-72c89b64/2/hello_html_m3834bf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2996952" cy="2996952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1619672" y="2564904"/>
            <a:ext cx="3600400" cy="1656184"/>
          </a:xfrm>
          <a:prstGeom prst="wedgeEllipse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 предметы прямоугольной формы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410" name="Picture 2" descr="https://2.bp.blogspot.com/-L_RZ4MKvIcQ/W7CYNBfjj6I/AAAAAAAADDI/Yo_H1Op2Z-YQZdD_TEOSXvwdklAYT4kNACLcBGAs/s1600/0_8ffef_7a0ee36d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91880" y="4509120"/>
            <a:ext cx="2777451" cy="1944216"/>
          </a:xfrm>
          <a:prstGeom prst="rect">
            <a:avLst/>
          </a:prstGeom>
          <a:noFill/>
        </p:spPr>
      </p:pic>
      <p:pic>
        <p:nvPicPr>
          <p:cNvPr id="17420" name="Picture 12" descr="https://im0-tub-ru.yandex.net/i?id=899c78fa4fecffa1399affe83e6445f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4139952" cy="1262686"/>
          </a:xfrm>
          <a:prstGeom prst="rect">
            <a:avLst/>
          </a:prstGeom>
          <a:noFill/>
        </p:spPr>
      </p:pic>
      <p:pic>
        <p:nvPicPr>
          <p:cNvPr id="17422" name="Picture 14" descr="https://openclipart.org/image/2400px/svg_to_png/13817/Rfc1394-Single-B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4664"/>
            <a:ext cx="3502423" cy="1973032"/>
          </a:xfrm>
          <a:prstGeom prst="rect">
            <a:avLst/>
          </a:prstGeom>
          <a:noFill/>
        </p:spPr>
      </p:pic>
      <p:pic>
        <p:nvPicPr>
          <p:cNvPr id="17424" name="Picture 16" descr="http://clipart-library.com/image_gallery/1904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948264" y="4509120"/>
            <a:ext cx="1907704" cy="1911801"/>
          </a:xfrm>
          <a:prstGeom prst="rect">
            <a:avLst/>
          </a:prstGeom>
          <a:noFill/>
        </p:spPr>
      </p:pic>
      <p:pic>
        <p:nvPicPr>
          <p:cNvPr id="17426" name="Picture 18" descr="https://avatars.mds.yandex.net/get-pdb/805160/1753c112-226a-4074-85f1-9613f2e1d198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276872"/>
            <a:ext cx="2088232" cy="2088232"/>
          </a:xfrm>
          <a:prstGeom prst="rect">
            <a:avLst/>
          </a:prstGeom>
          <a:noFill/>
        </p:spPr>
      </p:pic>
      <p:pic>
        <p:nvPicPr>
          <p:cNvPr id="16" name="Picture 12" descr="https://iconizer.net/files/Shimmer_Icons/orig/clos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8424" y="260648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2.infourok.ru/uploads/ex/08d4/0000a513-72c89b64/2/hello_html_m3834bf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61048"/>
            <a:ext cx="2996952" cy="299695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4499992" y="2708920"/>
            <a:ext cx="3600400" cy="1656184"/>
          </a:xfrm>
          <a:prstGeom prst="wedgeEllipse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 предметы квадратной формы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 descr="https://avatars.mds.yandex.net/get-pdb/805160/1753c112-226a-4074-85f1-9613f2e1d198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797152"/>
            <a:ext cx="1584176" cy="1584176"/>
          </a:xfrm>
          <a:prstGeom prst="rect">
            <a:avLst/>
          </a:prstGeom>
          <a:noFill/>
        </p:spPr>
      </p:pic>
      <p:pic>
        <p:nvPicPr>
          <p:cNvPr id="21508" name="Picture 4" descr="https://upload.wikimedia.org/wikipedia/commons/thumb/2/24/Crystal128-tv.svg/480px-Crystal128-tv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2492896" cy="2492896"/>
          </a:xfrm>
          <a:prstGeom prst="rect">
            <a:avLst/>
          </a:prstGeom>
          <a:noFill/>
        </p:spPr>
      </p:pic>
      <p:pic>
        <p:nvPicPr>
          <p:cNvPr id="21510" name="Picture 6" descr="https://dkhshmga.lenobl.muzkult.ru/media/2018/08/10/1227351355/image_image_24671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2924944"/>
            <a:ext cx="4752528" cy="3359492"/>
          </a:xfrm>
          <a:prstGeom prst="rect">
            <a:avLst/>
          </a:prstGeom>
          <a:noFill/>
        </p:spPr>
      </p:pic>
      <p:pic>
        <p:nvPicPr>
          <p:cNvPr id="21512" name="Picture 8" descr="https://im0-tub-ru.yandex.net/i?id=c7427c0b9f259edec86754f4936cb52f-sr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76672"/>
            <a:ext cx="3312368" cy="1880927"/>
          </a:xfrm>
          <a:prstGeom prst="rect">
            <a:avLst/>
          </a:prstGeom>
          <a:noFill/>
        </p:spPr>
      </p:pic>
      <p:pic>
        <p:nvPicPr>
          <p:cNvPr id="10" name="Picture 12" descr="https://iconizer.net/files/Shimmer_Icons/orig/clos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440" y="188640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ds02.infourok.ru/uploads/ex/08d4/0000a513-72c89b64/2/hello_html_m3834bf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2996952" cy="2996952"/>
          </a:xfrm>
          <a:prstGeom prst="rect">
            <a:avLst/>
          </a:prstGeom>
          <a:noFill/>
        </p:spPr>
      </p:pic>
      <p:pic>
        <p:nvPicPr>
          <p:cNvPr id="22530" name="Picture 2" descr="https://im0-tub-ru.yandex.net/i?id=6261e3f76708eb3fbbe209cb6bb07cc5-l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3157212" cy="2232248"/>
          </a:xfrm>
          <a:prstGeom prst="rect">
            <a:avLst/>
          </a:prstGeom>
          <a:noFill/>
        </p:spPr>
      </p:pic>
      <p:pic>
        <p:nvPicPr>
          <p:cNvPr id="22533" name="Picture 5" descr="E:\Katy\Pictures\интерактивный плакат\i.webpшш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700808"/>
            <a:ext cx="2974107" cy="210587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148064" y="188640"/>
            <a:ext cx="2815728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863600" sx="107000" sy="107000" algn="ctr" rotWithShape="0">
              <a:schemeClr val="accent6">
                <a:lumMod val="75000"/>
                <a:alpha val="42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Величина</a:t>
            </a:r>
          </a:p>
          <a:p>
            <a:pPr algn="ctr"/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3101" y="2708920"/>
            <a:ext cx="2732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«Больше-меньше»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3789040"/>
            <a:ext cx="2745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«Длиннее-короче»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0853" y="6237312"/>
            <a:ext cx="2574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Широкий-узкий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12" descr="https://iconizer.net/files/Shimmer_Icons/orig/clos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416" y="332656"/>
            <a:ext cx="432048" cy="432048"/>
          </a:xfrm>
          <a:prstGeom prst="rect">
            <a:avLst/>
          </a:prstGeom>
          <a:noFill/>
        </p:spPr>
      </p:pic>
      <p:pic>
        <p:nvPicPr>
          <p:cNvPr id="1028" name="Picture 4" descr="D:\Katy\Desktop\img1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149080"/>
            <a:ext cx="2232248" cy="19890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101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«Весёлая математика для малышей»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</dc:creator>
  <cp:lastModifiedBy>Katy</cp:lastModifiedBy>
  <cp:revision>45</cp:revision>
  <dcterms:created xsi:type="dcterms:W3CDTF">2019-04-02T07:39:03Z</dcterms:created>
  <dcterms:modified xsi:type="dcterms:W3CDTF">2019-04-29T07:23:26Z</dcterms:modified>
</cp:coreProperties>
</file>