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75" r:id="rId5"/>
    <p:sldId id="26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4EF7-1920-4A05-ACBB-361A2AC6A18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3B6A-8CCB-48C6-A23D-F2F685279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BABA-ACD0-4F89-9B36-95AB6A0F8CA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880F-5449-406E-9347-2F88C4D5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55D6-E518-48EC-8796-2B069118AA2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0088-9A8B-4250-9B64-C2B883C7C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0A49-303B-4CB3-AA26-8AB7F4FCBA0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8C84-3DD4-4F6B-B373-F7AEFC01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9954-FD49-4F9C-AAE9-BD33924A19B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0605-BCAF-4E41-A444-89C1619B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FECD-626E-4962-8756-73109C56AC6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BA43-E043-4A70-9966-59EFB565F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B2AF-6910-463F-82FE-4423EC6096C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E291-AA6D-4D90-B021-BAF536AFF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EA07-23E0-4123-A6B4-5D6EE24C3EC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4644-6151-4BB6-9B1F-33BF71FF1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F872-3229-479E-B667-B1C164FD75A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4F60-A13E-4C8C-B415-F9A669131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AE22-BB64-41E7-946D-9F40651CDC4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D6BD-CFB3-4DD9-97CC-D6139168F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9897-12F1-48D9-84D8-1F21FD14AE9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32CA-1D6B-4276-9F69-9FF564611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701D25-104B-4875-A909-EC6F479D7FC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570EA0-AB46-4720-9B0E-A29CCDAB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8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708920"/>
            <a:ext cx="3932636" cy="175432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11188" y="5373688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latin typeface="Calibri" pitchFamily="34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536950" y="188913"/>
            <a:ext cx="5600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Дидактическая игра </a:t>
            </a:r>
          </a:p>
          <a:p>
            <a:pPr algn="ctr"/>
            <a:r>
              <a:rPr lang="ru-RU" sz="2800" b="1">
                <a:latin typeface="Calibri" pitchFamily="34" charset="0"/>
              </a:rPr>
              <a:t>«Корзина для зайчика» для детей </a:t>
            </a:r>
          </a:p>
          <a:p>
            <a:pPr algn="ctr"/>
            <a:r>
              <a:rPr lang="ru-RU" sz="2800" b="1">
                <a:latin typeface="Calibri" pitchFamily="34" charset="0"/>
              </a:rPr>
              <a:t>младшего дошкольного возраста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419872" y="1743075"/>
            <a:ext cx="530026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Цель: </a:t>
            </a:r>
            <a:r>
              <a:rPr lang="ru-RU" sz="2000" dirty="0">
                <a:latin typeface="Calibri" pitchFamily="34" charset="0"/>
              </a:rPr>
              <a:t>систематизировать и обобщить </a:t>
            </a:r>
          </a:p>
          <a:p>
            <a:r>
              <a:rPr lang="ru-RU" sz="2000" dirty="0">
                <a:latin typeface="Calibri" pitchFamily="34" charset="0"/>
              </a:rPr>
              <a:t>знания детей об овощах и фруктах.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619672" y="2466975"/>
            <a:ext cx="7414791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Правила:</a:t>
            </a:r>
            <a:r>
              <a:rPr lang="ru-RU" sz="2000" dirty="0" smtClean="0">
                <a:latin typeface="Calibri" pitchFamily="34" charset="0"/>
              </a:rPr>
              <a:t> клик мыши приводит в движение</a:t>
            </a:r>
          </a:p>
          <a:p>
            <a:r>
              <a:rPr lang="ru-RU" sz="2000" dirty="0" smtClean="0">
                <a:latin typeface="Calibri" pitchFamily="34" charset="0"/>
              </a:rPr>
              <a:t>изображения овощей (фруктов): если ответ </a:t>
            </a:r>
          </a:p>
          <a:p>
            <a:r>
              <a:rPr lang="ru-RU" sz="2000" dirty="0" smtClean="0">
                <a:latin typeface="Calibri" pitchFamily="34" charset="0"/>
              </a:rPr>
              <a:t>верный, то изображение останется в </a:t>
            </a:r>
          </a:p>
          <a:p>
            <a:r>
              <a:rPr lang="ru-RU" sz="2000" dirty="0" smtClean="0">
                <a:latin typeface="Calibri" pitchFamily="34" charset="0"/>
              </a:rPr>
              <a:t>корзине, если нет – овощ (фрукт) вернется  </a:t>
            </a:r>
          </a:p>
          <a:p>
            <a:r>
              <a:rPr lang="ru-RU" sz="2000" dirty="0" smtClean="0">
                <a:latin typeface="Calibri" pitchFamily="34" charset="0"/>
              </a:rPr>
              <a:t>на исходную позицию.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773238"/>
            <a:ext cx="37115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8362" y="692696"/>
            <a:ext cx="750628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Корзина для зайчика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3640138"/>
            <a:ext cx="29225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434975"/>
            <a:ext cx="14049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19431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7200" y="1919288"/>
            <a:ext cx="1038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1989138"/>
            <a:ext cx="14700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9750" y="2995613"/>
            <a:ext cx="16383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25" y="4121150"/>
            <a:ext cx="15382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88" y="5175250"/>
            <a:ext cx="208121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7361 0.615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3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3588 L 0.30607 0.344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154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368 L 0.07344 0.335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86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1615 0.337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68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14184 0.179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895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34271 0.09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49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34636 -0.042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236538"/>
            <a:ext cx="4437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6721" y="253069"/>
            <a:ext cx="377720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Собери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корзину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 фруктами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260648"/>
            <a:ext cx="4802188" cy="368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28019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4868863"/>
            <a:ext cx="2447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6700" y="5229225"/>
            <a:ext cx="2403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7863" y="5049838"/>
            <a:ext cx="24130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292600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1556792"/>
            <a:ext cx="23050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F:\КУРСЫ  ИСКУССТВО\1. ЗАДАНИЯ\3 ШТОРКА\3 задание. ЗАЧЁТ\6656148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068960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59427 -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107 L -0.02552 -0.5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8889 -0.356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 -0.35324 C 0.17118 -0.3581 0.18663 -0.3655 0.20069 -0.3618 C 0.21649 -0.3581 0.23264 -0.34907 0.24861 -0.33981 C 0.26493 -0.33101 0.27569 -0.31666 0.28802 -0.30254 C 0.29861 -0.28888 0.3099 -0.27245 0.31597 -0.25185 C 0.32257 -0.2331 0.3243 -0.20949 0.32274 -0.18634 C 0.32205 -0.16435 0.31736 -0.14143 0.31059 -0.12037 C 0.30365 -0.1 0.29444 -0.08055 0.2842 -0.06458 C 0.27309 -0.04768 0.2592 -0.03518 0.2434 -0.02847 C 0.22847 -0.02037 0.21233 -0.01643 0.1967 -0.02037 C 0.18194 -0.02199 0.16476 -0.03194 0.15226 -0.04259 C 0.13924 -0.05115 0.12517 -0.0655 0.11667 -0.08379 C 0.10903 -0.10092 0.1066 -0.12291 0.11128 -0.14583 C 0.11667 -0.16782 0.13038 -0.18333 0.14427 -0.18981 C 0.15781 -0.19351 0.17361 -0.19143 0.18924 -0.18101 C 0.20382 -0.16805 0.21649 -0.15532 0.22413 -0.13796 C 0.23142 -0.1199 0.23455 -0.1199 0.23437 -0.07569 C 0.23663 -0.03402 0.2184 -0.00879 0.21128 0.0095 C 0.20295 0.02709 0.19167 0.0375 0.17899 0.05116 C 0.16424 0.06551 0.14618 0.07315 0.13194 0.07639 C 0.11805 0.07987 0.10451 0.07524 0.08351 0.06644 C 0.06319 0.05533 0.05417 0.04815 0.04062 0.03681 C 0.02726 0.02524 0.01337 0.01366 0.00017 0.00255 " pathEditMode="relative" rAng="-3461736" ptsTypes="fffffffffffffffffffffff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57465 -0.5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33039 -0.521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81481E-6 L 0.42916 -0.2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96 -0.34699 C 0.34288 -0.34699 0.3632 -0.34907 0.37778 -0.34004 C 0.39393 -0.32939 0.40782 -0.31319 0.42222 -0.29652 C 0.43646 -0.27963 0.44271 -0.25972 0.45018 -0.23865 C 0.45625 -0.21898 0.4625 -0.19583 0.46007 -0.17014 C 0.45972 -0.14583 0.45157 -0.11805 0.44045 -0.09305 C 0.43021 -0.06805 0.41528 -0.04398 0.39896 -0.02245 C 0.38282 -0.00139 0.36476 0.0176 0.34601 0.03125 C 0.32622 0.04676 0.30556 0.05556 0.2849 0.05787 C 0.26528 0.06042 0.24532 0.05926 0.22986 0.04861 C 0.21372 0.04121 0.19879 0.02315 0.18924 0.00648 C 0.1783 -0.00833 0.16841 -0.03009 0.16684 -0.05416 C 0.16545 -0.07685 0.17205 -0.10324 0.18663 -0.12731 C 0.20226 -0.15069 0.22396 -0.16296 0.24202 -0.16458 C 0.25868 -0.16435 0.27587 -0.15532 0.28872 -0.13703 C 0.29983 -0.11759 0.30851 -0.09814 0.3099 -0.07453 C 0.31059 -0.05208 0.31372 -0.05092 0.29497 -0.00046 C 0.27952 0.04815 0.24896 0.06991 0.23316 0.0882 C 0.21684 0.10486 0.19983 0.11297 0.17952 0.12338 C 0.15695 0.13403 0.13403 0.13565 0.11632 0.13426 C 0.09948 0.13264 0.08594 0.12246 0.06632 0.1044 C 0.04792 0.08426 0.04132 0.07269 0.03073 0.05417 C 0.02049 0.03611 0.01007 0.01736 -2.5E-6 -3.33333E-6 " pathEditMode="relative" rAng="-2229027" ptsTypes="fffffffffffffffffffffff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296863"/>
            <a:ext cx="421957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6721" y="253069"/>
            <a:ext cx="377720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Собери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корзину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 овощами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9413" y="122238"/>
            <a:ext cx="4802187" cy="3679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238" y="3714750"/>
            <a:ext cx="224472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4868863"/>
            <a:ext cx="24304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5229225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975" y="5049838"/>
            <a:ext cx="18827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121025"/>
            <a:ext cx="1828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3078163"/>
            <a:ext cx="18827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:\КУРСЫ  ИСКУССТВО\1. ЗАДАНИЯ\3 ШТОРКА\3 задание. ЗАЧЁТ\6656148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050" y="43656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59427 -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107 L -0.02552 -0.5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8889 -0.356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 -0.35324 C 0.17118 -0.3581 0.18663 -0.3655 0.20069 -0.3618 C 0.21649 -0.3581 0.23264 -0.34907 0.24861 -0.33981 C 0.26493 -0.33101 0.27569 -0.31666 0.28802 -0.30254 C 0.29861 -0.28888 0.3099 -0.27245 0.31597 -0.25185 C 0.32257 -0.2331 0.3243 -0.20949 0.32274 -0.18634 C 0.32205 -0.16435 0.31736 -0.14143 0.31059 -0.12037 C 0.30365 -0.1 0.29444 -0.08055 0.2842 -0.06458 C 0.27309 -0.04768 0.2592 -0.03518 0.2434 -0.02847 C 0.22847 -0.02037 0.21233 -0.01643 0.1967 -0.02037 C 0.18194 -0.02199 0.16476 -0.03194 0.15226 -0.04259 C 0.13924 -0.05115 0.12517 -0.0655 0.11667 -0.08379 C 0.10903 -0.10092 0.1066 -0.12291 0.11128 -0.14583 C 0.11667 -0.16782 0.13038 -0.18333 0.14427 -0.18981 C 0.15781 -0.19351 0.17361 -0.19143 0.18924 -0.18101 C 0.20382 -0.16805 0.21649 -0.15532 0.22413 -0.13796 C 0.23142 -0.1199 0.23455 -0.1199 0.23437 -0.07569 C 0.23663 -0.03402 0.2184 -0.00879 0.21128 0.0095 C 0.20295 0.02709 0.19167 0.0375 0.17899 0.05116 C 0.16424 0.06551 0.14618 0.07315 0.13194 0.07639 C 0.11805 0.07987 0.10451 0.07524 0.08351 0.06644 C 0.06319 0.05533 0.05417 0.04815 0.04062 0.03681 C 0.02726 0.02524 0.01337 0.01366 0.00017 0.00255 " pathEditMode="relative" rAng="-3461736" ptsTypes="fffffffffffffffffffffff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57465 -0.5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33039 -0.521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81481E-6 L 0.42916 -0.2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96 -0.34699 C 0.34288 -0.34699 0.3632 -0.34907 0.37778 -0.34004 C 0.39393 -0.32939 0.40782 -0.31319 0.42222 -0.29652 C 0.43646 -0.27963 0.44271 -0.25972 0.45018 -0.23865 C 0.45625 -0.21898 0.4625 -0.19583 0.46007 -0.17014 C 0.45972 -0.14583 0.45157 -0.11805 0.44045 -0.09305 C 0.43021 -0.06805 0.41528 -0.04398 0.39896 -0.02245 C 0.38282 -0.00139 0.36476 0.0176 0.34601 0.03125 C 0.32622 0.04676 0.30556 0.05556 0.2849 0.05787 C 0.26528 0.06042 0.24532 0.05926 0.22986 0.04861 C 0.21372 0.04121 0.19879 0.02315 0.18924 0.00648 C 0.1783 -0.00833 0.16841 -0.03009 0.16684 -0.05416 C 0.16545 -0.07685 0.17205 -0.10324 0.18663 -0.12731 C 0.20226 -0.15069 0.22396 -0.16296 0.24202 -0.16458 C 0.25868 -0.16435 0.27587 -0.15532 0.28872 -0.13703 C 0.29983 -0.11759 0.30851 -0.09814 0.3099 -0.07453 C 0.31059 -0.05208 0.31372 -0.05092 0.29497 -0.00046 C 0.27952 0.04815 0.24896 0.06991 0.23316 0.0882 C 0.21684 0.10486 0.19983 0.11297 0.17952 0.12338 C 0.15695 0.13403 0.13403 0.13565 0.11632 0.13426 C 0.09948 0.13264 0.08594 0.12246 0.06632 0.1044 C 0.04792 0.08426 0.04132 0.07269 0.03073 0.05417 C 0.02049 0.03611 0.01007 0.01736 -2.5E-6 -3.33333E-6 " pathEditMode="relative" rAng="-2229027" ptsTypes="fffffffffffffffffffffff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24" y="332656"/>
            <a:ext cx="870257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СПАСИБО, ЧТО ПОИГРАЛИ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НАМИ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84213" y="1254125"/>
            <a:ext cx="8135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75</Words>
  <Application>Microsoft Office PowerPoint</Application>
  <PresentationFormat>Экран (4:3)</PresentationFormat>
  <Paragraphs>21</Paragraphs>
  <Slides>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Методист</cp:lastModifiedBy>
  <cp:revision>37</cp:revision>
  <dcterms:created xsi:type="dcterms:W3CDTF">2014-01-07T03:24:06Z</dcterms:created>
  <dcterms:modified xsi:type="dcterms:W3CDTF">2020-04-09T11:07:24Z</dcterms:modified>
</cp:coreProperties>
</file>