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«Знакомство с цветом</a:t>
            </a:r>
            <a:r>
              <a:rPr lang="ru-RU" sz="2800" kern="10" spc="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(игры с  использованием </a:t>
            </a:r>
            <a:r>
              <a:rPr kumimoji="0" lang="ru-RU" sz="1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коврографа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175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«Найди пару»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формировать умение сравнивать цвета по принципу «такой – не такой», подбирать пары одинаковых по цвету предметов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поиск и подбор парной «варежки» (по цвету).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1736" y="2285992"/>
            <a:ext cx="4500594" cy="414340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«Компот»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Цель: закреплять знание цветов. 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разложить урожай фруктов по банкам, сортируя по цветовому признаку и учитывая цвет крышки на банке (самоконтроль). 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2285992"/>
            <a:ext cx="4929222" cy="414340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«Разноцветные чайники»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закреплять знание цветов.  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закрывание круглого отверстия на чайнике деталью соответствующего цвета.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2285992"/>
            <a:ext cx="5286412" cy="414340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132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9</cp:revision>
  <dcterms:created xsi:type="dcterms:W3CDTF">2020-12-12T16:41:22Z</dcterms:created>
  <dcterms:modified xsi:type="dcterms:W3CDTF">2020-12-13T16:55:30Z</dcterms:modified>
</cp:coreProperties>
</file>