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13.12.2020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«Знакомство с цветом</a:t>
            </a:r>
            <a:r>
              <a:rPr lang="ru-RU" sz="2800" kern="10" spc="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(настольные игры)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«Разложи по стаканам»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находить предмет определённого цвета по образцу, закреплять знание цветов.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действия:  вылавливание игрушечным черпачком предметов мелкой мозаики и раскладывание их по стаканчикам определённого цвета.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00166" y="2285992"/>
            <a:ext cx="4143404" cy="3643338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2786058"/>
            <a:ext cx="2857520" cy="3643338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49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«Спрячь под зонтик»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закреплять знание цветов,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развивать </a:t>
            </a:r>
            <a:r>
              <a:rPr lang="ru-RU" sz="1600" dirty="0" smtClean="0">
                <a:latin typeface="Georgia" pitchFamily="18" charset="0"/>
              </a:rPr>
              <a:t>координацию рук </a:t>
            </a:r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 </a:t>
            </a:r>
            <a:r>
              <a:rPr lang="ru-RU" sz="1600" dirty="0" smtClean="0">
                <a:latin typeface="Georgia" pitchFamily="18" charset="0"/>
              </a:rPr>
              <a:t>мелкую моторику пальцев. 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 Игровые действия: развешивание на крючочки предметов одинакового цвета. 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2714620"/>
            <a:ext cx="3857652" cy="3714776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72132" y="357166"/>
            <a:ext cx="3214710" cy="1571636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24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«Разноцветная пицца»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Цель: закреплять знание цветов, развивать координацию рук и мелкую моторику пальцев. 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 Игровые действия: раскладывание небольших предметов разных цветов на поле в соответствии с цветом.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3372" y="2786058"/>
            <a:ext cx="4429156" cy="3429024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357290" y="428604"/>
            <a:ext cx="7500990" cy="2000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7223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«Погуляем по дорожке»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lvl="0"/>
            <a:endParaRPr lang="ru-RU" sz="1600" dirty="0" smtClean="0"/>
          </a:p>
          <a:p>
            <a:r>
              <a:rPr lang="ru-RU" sz="1600" dirty="0" smtClean="0">
                <a:latin typeface="Georgia" pitchFamily="18" charset="0"/>
              </a:rPr>
              <a:t>Цель</a:t>
            </a:r>
            <a:r>
              <a:rPr lang="ru-RU" sz="1600" dirty="0" smtClean="0">
                <a:latin typeface="Georgia" pitchFamily="18" charset="0"/>
              </a:rPr>
              <a:t>: закреплять знание цветов, развивать мелкую моторику пальцев</a:t>
            </a:r>
            <a:r>
              <a:rPr lang="ru-RU" sz="1600" dirty="0" smtClean="0">
                <a:latin typeface="Georgia" pitchFamily="18" charset="0"/>
              </a:rPr>
              <a:t>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r>
              <a:rPr lang="ru-RU" sz="1600" dirty="0" smtClean="0">
                <a:latin typeface="Georgia" pitchFamily="18" charset="0"/>
              </a:rPr>
              <a:t>Игровые </a:t>
            </a:r>
            <a:r>
              <a:rPr lang="ru-RU" sz="1600" dirty="0" smtClean="0">
                <a:latin typeface="Georgia" pitchFamily="18" charset="0"/>
              </a:rPr>
              <a:t>действия: «шагать» пальчиками, на которые надеты       </a:t>
            </a:r>
          </a:p>
          <a:p>
            <a:r>
              <a:rPr lang="ru-RU" sz="1600" dirty="0" smtClean="0">
                <a:latin typeface="Georgia" pitchFamily="18" charset="0"/>
              </a:rPr>
              <a:t>              цветные тапочки по дорожкам такого же цвета.</a:t>
            </a: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57290" y="2285992"/>
            <a:ext cx="3714776" cy="285752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29190" y="3429000"/>
            <a:ext cx="3714776" cy="285752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173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admin</cp:lastModifiedBy>
  <cp:revision>13</cp:revision>
  <dcterms:created xsi:type="dcterms:W3CDTF">2020-12-12T16:41:22Z</dcterms:created>
  <dcterms:modified xsi:type="dcterms:W3CDTF">2020-12-13T17:33:43Z</dcterms:modified>
</cp:coreProperties>
</file>