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4.infourok.ru/uploads/ex/0bf2/00024259-7c6047b2/2/img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857356" y="571480"/>
            <a:ext cx="651011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Муниципальное автономное общеобразовательное учреждение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«Образовательный комплекс «Лицей №3» имени С.П.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Угаровой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Старооскольского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городского округа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отделение дошкольного образования «Детский сад «Теремок»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500166" y="2500306"/>
            <a:ext cx="7143800" cy="1714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kern="10" dirty="0" smtClean="0">
                <a:ln w="9525" algn="ctr">
                  <a:solidFill>
                    <a:srgbClr val="E36C0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«Знакомство с цветом</a:t>
            </a:r>
            <a:r>
              <a:rPr lang="ru-RU" sz="2800" kern="10" spc="0" dirty="0" smtClean="0">
                <a:ln w="9525" algn="ctr">
                  <a:solidFill>
                    <a:srgbClr val="E36C0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"</a:t>
            </a:r>
            <a:endParaRPr lang="ru-RU" sz="2800" kern="10" spc="0" dirty="0">
              <a:ln w="9525" algn="ctr">
                <a:solidFill>
                  <a:srgbClr val="E36C0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71604" y="4357694"/>
            <a:ext cx="67151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92413" algn="l"/>
              </a:tabLst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(игры с использованием прищепок)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4.infourok.ru/uploads/ex/0bf2/00024259-7c6047b2/2/img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357290" y="428604"/>
            <a:ext cx="7500990" cy="200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722313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984806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«Маленькие помощники»</a:t>
            </a:r>
            <a:endParaRPr lang="ru-RU" sz="1600" dirty="0" smtClean="0"/>
          </a:p>
          <a:p>
            <a:r>
              <a:rPr lang="ru-RU" sz="1600" dirty="0" smtClean="0">
                <a:latin typeface="Georgia" pitchFamily="18" charset="0"/>
              </a:rPr>
              <a:t>Цель: закреплять знание цветов, развивать </a:t>
            </a:r>
            <a:endParaRPr lang="ru-RU" sz="1600" dirty="0" smtClean="0">
              <a:latin typeface="Georgia" pitchFamily="18" charset="0"/>
            </a:endParaRPr>
          </a:p>
          <a:p>
            <a:r>
              <a:rPr lang="ru-RU" sz="1600" dirty="0" smtClean="0">
                <a:latin typeface="Georgia" pitchFamily="18" charset="0"/>
              </a:rPr>
              <a:t>координацию </a:t>
            </a:r>
            <a:r>
              <a:rPr lang="ru-RU" sz="1600" dirty="0" smtClean="0">
                <a:latin typeface="Georgia" pitchFamily="18" charset="0"/>
              </a:rPr>
              <a:t>рук и мелкую моторику пальцев</a:t>
            </a:r>
            <a:r>
              <a:rPr lang="ru-RU" sz="1600" dirty="0" smtClean="0">
                <a:latin typeface="Georgia" pitchFamily="18" charset="0"/>
              </a:rPr>
              <a:t>.</a:t>
            </a:r>
          </a:p>
          <a:p>
            <a:endParaRPr lang="ru-RU" sz="1600" dirty="0" smtClean="0">
              <a:latin typeface="Georgia" pitchFamily="18" charset="0"/>
            </a:endParaRPr>
          </a:p>
          <a:p>
            <a:r>
              <a:rPr lang="ru-RU" sz="1600" dirty="0" smtClean="0">
                <a:latin typeface="Georgia" pitchFamily="18" charset="0"/>
              </a:rPr>
              <a:t>Игровые действия: прикреплять прищепки </a:t>
            </a:r>
            <a:endParaRPr lang="ru-RU" sz="1600" dirty="0" smtClean="0">
              <a:latin typeface="Georgia" pitchFamily="18" charset="0"/>
            </a:endParaRPr>
          </a:p>
          <a:p>
            <a:r>
              <a:rPr lang="ru-RU" sz="1600" dirty="0" smtClean="0">
                <a:latin typeface="Georgia" pitchFamily="18" charset="0"/>
              </a:rPr>
              <a:t>одного </a:t>
            </a:r>
            <a:r>
              <a:rPr lang="ru-RU" sz="1600" dirty="0" smtClean="0">
                <a:latin typeface="Georgia" pitchFamily="18" charset="0"/>
              </a:rPr>
              <a:t>цвета к </a:t>
            </a:r>
            <a:r>
              <a:rPr lang="ru-RU" sz="1600" dirty="0" smtClean="0">
                <a:latin typeface="Georgia" pitchFamily="18" charset="0"/>
              </a:rPr>
              <a:t> цветной ленточке </a:t>
            </a:r>
            <a:r>
              <a:rPr lang="ru-RU" sz="1600" dirty="0" smtClean="0">
                <a:latin typeface="Georgia" pitchFamily="18" charset="0"/>
              </a:rPr>
              <a:t>такого </a:t>
            </a:r>
            <a:r>
              <a:rPr lang="ru-RU" sz="1600" dirty="0" smtClean="0">
                <a:latin typeface="Georgia" pitchFamily="18" charset="0"/>
              </a:rPr>
              <a:t>же цвета. </a:t>
            </a:r>
            <a:endParaRPr lang="ru-RU" sz="1600" dirty="0" smtClean="0">
              <a:latin typeface="Georgia" pitchFamily="18" charset="0"/>
            </a:endParaRPr>
          </a:p>
          <a:p>
            <a:endParaRPr lang="ru-RU" sz="1600" dirty="0">
              <a:latin typeface="Georgi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 flipH="1">
            <a:off x="3714744" y="3357562"/>
            <a:ext cx="2571768" cy="3071834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29388" y="428604"/>
            <a:ext cx="2214578" cy="3643338"/>
          </a:xfrm>
          <a:prstGeom prst="roundRect">
            <a:avLst/>
          </a:prstGeom>
          <a:blipFill>
            <a:blip r:embed="rId4"/>
            <a:stretch>
              <a:fillRect/>
            </a:stretch>
          </a:blip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 flipH="1">
            <a:off x="1357290" y="2214554"/>
            <a:ext cx="2214578" cy="3214710"/>
          </a:xfrm>
          <a:prstGeom prst="roundRect">
            <a:avLst/>
          </a:prstGeom>
          <a:blipFill>
            <a:blip r:embed="rId5"/>
            <a:stretch>
              <a:fillRect/>
            </a:stretch>
          </a:blip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4.infourok.ru/uploads/ex/0bf2/00024259-7c6047b2/2/img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357290" y="428604"/>
            <a:ext cx="7500990" cy="224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722313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984806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«Чего не хватает?»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ru-RU" sz="1600" dirty="0" smtClean="0"/>
          </a:p>
          <a:p>
            <a:r>
              <a:rPr lang="ru-RU" sz="1600" dirty="0" smtClean="0"/>
              <a:t>Цель: закреплять знание цветов, развивать </a:t>
            </a:r>
            <a:endParaRPr lang="ru-RU" sz="1600" dirty="0" smtClean="0"/>
          </a:p>
          <a:p>
            <a:r>
              <a:rPr lang="ru-RU" sz="1600" dirty="0" smtClean="0"/>
              <a:t>координацию </a:t>
            </a:r>
            <a:r>
              <a:rPr lang="ru-RU" sz="1600" dirty="0" smtClean="0"/>
              <a:t>рук и мелкую моторику пальцев</a:t>
            </a:r>
            <a:r>
              <a:rPr lang="ru-RU" sz="1600" dirty="0" smtClean="0"/>
              <a:t>.</a:t>
            </a:r>
          </a:p>
          <a:p>
            <a:endParaRPr lang="ru-RU" sz="1600" dirty="0" smtClean="0"/>
          </a:p>
          <a:p>
            <a:r>
              <a:rPr lang="ru-RU" sz="1600" dirty="0" smtClean="0"/>
              <a:t>Игровые действия: выяснить каких деталей не хватает у определённого предмета и вместо них прикрепить прищепки.</a:t>
            </a:r>
          </a:p>
          <a:p>
            <a:endParaRPr lang="ru-RU" sz="1600" dirty="0">
              <a:latin typeface="Georgi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43438" y="2643182"/>
            <a:ext cx="3857652" cy="3714776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108</Words>
  <Application>Microsoft Office PowerPoint</Application>
  <PresentationFormat>Экран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admin</cp:lastModifiedBy>
  <cp:revision>16</cp:revision>
  <dcterms:created xsi:type="dcterms:W3CDTF">2020-12-12T16:41:22Z</dcterms:created>
  <dcterms:modified xsi:type="dcterms:W3CDTF">2020-12-13T17:59:27Z</dcterms:modified>
</cp:coreProperties>
</file>