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«Расположение </a:t>
            </a:r>
          </a:p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 пространстве и форма»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(напольные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игры)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49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«Весёлая логика»</a:t>
            </a:r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Цель: знакомить с пространственными отношениями, выраженными словами: </a:t>
            </a:r>
            <a:r>
              <a:rPr lang="ru-RU" sz="1600" i="1" dirty="0" smtClean="0">
                <a:latin typeface="Georgia" pitchFamily="18" charset="0"/>
              </a:rPr>
              <a:t>сверху, снизу, вверх, вниз; </a:t>
            </a:r>
            <a:r>
              <a:rPr lang="ru-RU" sz="1600" dirty="0" smtClean="0">
                <a:latin typeface="Georgia" pitchFamily="18" charset="0"/>
              </a:rPr>
              <a:t>подбирать предметы в соответствии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с </a:t>
            </a:r>
            <a:r>
              <a:rPr lang="ru-RU" sz="1600" dirty="0" smtClean="0">
                <a:latin typeface="Georgia" pitchFamily="18" charset="0"/>
              </a:rPr>
              <a:t>их формой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 Игровые действия: располагать цветные геометрические фигуры соответственно высоко или низко</a:t>
            </a:r>
            <a:r>
              <a:rPr lang="ru-RU" sz="1600" dirty="0" smtClean="0">
                <a:latin typeface="Georgia" pitchFamily="18" charset="0"/>
              </a:rPr>
              <a:t>. Как вариант, можно двигаться по фигурам, держать их в руках.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flipH="1">
            <a:off x="1357290" y="3000372"/>
            <a:ext cx="3571900" cy="3357586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flipH="1">
            <a:off x="5143504" y="3000372"/>
            <a:ext cx="3571900" cy="3357586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215238" cy="261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«Напольное </a:t>
            </a:r>
          </a:p>
          <a:p>
            <a:pPr marR="0" lvl="0" indent="722313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развивающее панно»</a:t>
            </a:r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знакомить с расположением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объектов </a:t>
            </a:r>
            <a:r>
              <a:rPr lang="ru-RU" sz="1600" dirty="0" smtClean="0">
                <a:latin typeface="Georgia" pitchFamily="18" charset="0"/>
              </a:rPr>
              <a:t>в пространстве,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развивать </a:t>
            </a:r>
            <a:r>
              <a:rPr lang="ru-RU" sz="1600" dirty="0" smtClean="0">
                <a:latin typeface="Georgia" pitchFamily="18" charset="0"/>
              </a:rPr>
              <a:t>внимание.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</a:t>
            </a:r>
            <a:r>
              <a:rPr lang="ru-RU" sz="1600" dirty="0" smtClean="0">
                <a:latin typeface="Georgia" pitchFamily="18" charset="0"/>
              </a:rPr>
              <a:t>действия: перемещение предметов (машин) по горизонтали, сюжетные действия с различными видами застежек (липучки, пуговицы, шнурки, молния, кнопки)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357166"/>
            <a:ext cx="3286148" cy="164307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2857496"/>
            <a:ext cx="2428892" cy="2786082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7620" y="3429000"/>
            <a:ext cx="2428892" cy="2786082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786190"/>
            <a:ext cx="2428892" cy="2786082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141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23</cp:revision>
  <dcterms:created xsi:type="dcterms:W3CDTF">2020-12-12T16:41:22Z</dcterms:created>
  <dcterms:modified xsi:type="dcterms:W3CDTF">2020-12-13T19:01:38Z</dcterms:modified>
</cp:coreProperties>
</file>