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«Знакомство </a:t>
            </a:r>
          </a:p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</a:t>
            </a:r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формой, величиной»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(настольные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игры)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175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«Рамки-вкладыши»</a:t>
            </a:r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знакомить с плоскими геометрическими фигурами, </a:t>
            </a:r>
            <a:r>
              <a:rPr lang="ru-RU" sz="1600" dirty="0" smtClean="0">
                <a:latin typeface="Georgia" pitchFamily="18" charset="0"/>
              </a:rPr>
              <a:t> объёмными формами, подбирать </a:t>
            </a:r>
            <a:r>
              <a:rPr lang="ru-RU" sz="1600" dirty="0" smtClean="0">
                <a:latin typeface="Georgia" pitchFamily="18" charset="0"/>
              </a:rPr>
              <a:t>нужные формы разными методами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действия: подбирать место для каждой фигуры.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flipH="1">
            <a:off x="1571604" y="2143116"/>
            <a:ext cx="2643206" cy="2571768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 flipH="1">
            <a:off x="4500562" y="3500438"/>
            <a:ext cx="2428892" cy="1643074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flipH="1">
            <a:off x="6357950" y="5357826"/>
            <a:ext cx="2428892" cy="857256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«Собери пирамидку», «Паровозик»,  «Качели»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знакомить с формой предметов,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           подбирать </a:t>
            </a:r>
            <a:r>
              <a:rPr lang="ru-RU" sz="1600" dirty="0" smtClean="0">
                <a:latin typeface="Georgia" pitchFamily="18" charset="0"/>
              </a:rPr>
              <a:t>фигуры соответствующих форм.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</a:t>
            </a:r>
            <a:r>
              <a:rPr lang="ru-RU" sz="1600" dirty="0" smtClean="0">
                <a:latin typeface="Georgia" pitchFamily="18" charset="0"/>
              </a:rPr>
              <a:t>действия: собирать и разбирать деревянные игрушки.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2357430"/>
            <a:ext cx="3857652" cy="271464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 flipH="1">
            <a:off x="5000628" y="5143512"/>
            <a:ext cx="3714776" cy="1285884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«Коробка с выдвижным ящиком»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закреплять знания о величине, форме, сравнивать предметы способом зрительного соотнесения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действия: опускать в отверстие в коробке предметов определённого размера.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2571744"/>
            <a:ext cx="3857652" cy="321471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3214686"/>
            <a:ext cx="3857652" cy="321471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134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20</cp:revision>
  <dcterms:created xsi:type="dcterms:W3CDTF">2020-12-12T16:41:22Z</dcterms:created>
  <dcterms:modified xsi:type="dcterms:W3CDTF">2020-12-13T18:32:27Z</dcterms:modified>
</cp:coreProperties>
</file>