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000240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«Умные игры»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85918" y="3786190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(развиваем моторику)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9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«Волшебный пластилин»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Цель: развивать мелкую моторику рук, </a:t>
            </a:r>
          </a:p>
          <a:p>
            <a:r>
              <a:rPr lang="ru-RU" sz="1600" dirty="0" smtClean="0">
                <a:latin typeface="Constantia" pitchFamily="18" charset="0"/>
              </a:rPr>
              <a:t>продолжать знакомить с цветом, </a:t>
            </a:r>
          </a:p>
          <a:p>
            <a:r>
              <a:rPr lang="ru-RU" sz="1600" dirty="0" smtClean="0">
                <a:latin typeface="Constantia" pitchFamily="18" charset="0"/>
              </a:rPr>
              <a:t>соотносить вылепленные объекты </a:t>
            </a:r>
          </a:p>
          <a:p>
            <a:r>
              <a:rPr lang="ru-RU" sz="1600" dirty="0" smtClean="0">
                <a:latin typeface="Constantia" pitchFamily="18" charset="0"/>
              </a:rPr>
              <a:t>по величине и цвету.</a:t>
            </a:r>
          </a:p>
          <a:p>
            <a:endParaRPr lang="ru-RU" sz="1600" dirty="0" smtClean="0">
              <a:latin typeface="Constantia" pitchFamily="18" charset="0"/>
            </a:endParaRPr>
          </a:p>
          <a:p>
            <a:r>
              <a:rPr lang="ru-RU" sz="1600" dirty="0" smtClean="0">
                <a:latin typeface="Constantia" pitchFamily="18" charset="0"/>
              </a:rPr>
              <a:t>Игровые действия: слепите </a:t>
            </a:r>
            <a:r>
              <a:rPr lang="ru-RU" sz="1600" dirty="0" smtClean="0">
                <a:latin typeface="Constantia" pitchFamily="18" charset="0"/>
              </a:rPr>
              <a:t>с ребёнком царство из пластилина. Ежедневно пусть создаёт по 1 </a:t>
            </a:r>
            <a:r>
              <a:rPr lang="ru-RU" sz="1600" dirty="0" smtClean="0">
                <a:latin typeface="Constantia" pitchFamily="18" charset="0"/>
              </a:rPr>
              <a:t>объекту, </a:t>
            </a:r>
            <a:r>
              <a:rPr lang="ru-RU" sz="1600" dirty="0" smtClean="0">
                <a:latin typeface="Constantia" pitchFamily="18" charset="0"/>
              </a:rPr>
              <a:t>параметры которого вы можете задавать сами. При этом пальчики могут тренироваться не только на пластилине, но и на тесте или глине.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642918"/>
            <a:ext cx="3214710" cy="142876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70" y="3143248"/>
            <a:ext cx="3143272" cy="2286016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4214818"/>
            <a:ext cx="3143272" cy="2286016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85852" y="285728"/>
            <a:ext cx="7500990" cy="27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Пазлы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/>
          </a:p>
          <a:p>
            <a:pPr algn="just"/>
            <a:r>
              <a:rPr lang="ru-RU" sz="1600" dirty="0" smtClean="0">
                <a:latin typeface="Constantia" pitchFamily="18" charset="0"/>
              </a:rPr>
              <a:t>Цель: </a:t>
            </a:r>
            <a:r>
              <a:rPr lang="ru-RU" sz="1600" dirty="0" smtClean="0">
                <a:latin typeface="Constantia" pitchFamily="18" charset="0"/>
              </a:rPr>
              <a:t>развитие наглядно-образного </a:t>
            </a:r>
            <a:r>
              <a:rPr lang="ru-RU" sz="1600" dirty="0" smtClean="0">
                <a:latin typeface="Constantia" pitchFamily="18" charset="0"/>
              </a:rPr>
              <a:t>мышления, воображения, памяти. Тренировка </a:t>
            </a:r>
            <a:r>
              <a:rPr lang="ru-RU" sz="1600" dirty="0" smtClean="0">
                <a:latin typeface="Constantia" pitchFamily="18" charset="0"/>
              </a:rPr>
              <a:t>мелкой </a:t>
            </a:r>
            <a:r>
              <a:rPr lang="ru-RU" sz="1600" dirty="0" smtClean="0">
                <a:latin typeface="Constantia" pitchFamily="18" charset="0"/>
              </a:rPr>
              <a:t>моторики, усидчивости</a:t>
            </a:r>
            <a:r>
              <a:rPr lang="ru-RU" sz="1600" dirty="0" smtClean="0">
                <a:latin typeface="Constantia" pitchFamily="18" charset="0"/>
              </a:rPr>
              <a:t>, концентрации внимания, координации движений</a:t>
            </a:r>
            <a:r>
              <a:rPr lang="ru-RU" sz="1600" dirty="0" smtClean="0">
                <a:latin typeface="Constantia" pitchFamily="18" charset="0"/>
              </a:rPr>
              <a:t>. Запоминание </a:t>
            </a:r>
            <a:r>
              <a:rPr lang="ru-RU" sz="1600" dirty="0" smtClean="0">
                <a:latin typeface="Constantia" pitchFamily="18" charset="0"/>
              </a:rPr>
              <a:t>формы, цвета. </a:t>
            </a:r>
            <a:r>
              <a:rPr lang="ru-RU" sz="1600" dirty="0" smtClean="0">
                <a:latin typeface="Constantia" pitchFamily="18" charset="0"/>
              </a:rPr>
              <a:t> </a:t>
            </a:r>
            <a:endParaRPr lang="ru-RU" sz="1600" dirty="0" smtClean="0">
              <a:latin typeface="Constantia" pitchFamily="18" charset="0"/>
            </a:endParaRPr>
          </a:p>
          <a:p>
            <a:pPr algn="just"/>
            <a:r>
              <a:rPr lang="ru-RU" sz="1600" dirty="0" smtClean="0">
                <a:latin typeface="Constantia" pitchFamily="18" charset="0"/>
              </a:rPr>
              <a:t>Игровые действия: нужно </a:t>
            </a:r>
            <a:r>
              <a:rPr lang="ru-RU" sz="1600" dirty="0" smtClean="0">
                <a:latin typeface="Constantia" pitchFamily="18" charset="0"/>
              </a:rPr>
              <a:t>соединить </a:t>
            </a:r>
            <a:r>
              <a:rPr lang="ru-RU" sz="1600" dirty="0" smtClean="0">
                <a:latin typeface="Constantia" pitchFamily="18" charset="0"/>
              </a:rPr>
              <a:t> фрагменты в </a:t>
            </a:r>
            <a:r>
              <a:rPr lang="ru-RU" sz="1600" dirty="0" smtClean="0">
                <a:latin typeface="Constantia" pitchFamily="18" charset="0"/>
              </a:rPr>
              <a:t>единое полотно. </a:t>
            </a:r>
            <a:r>
              <a:rPr lang="ru-RU" sz="1600" dirty="0" smtClean="0">
                <a:latin typeface="Constantia" pitchFamily="18" charset="0"/>
              </a:rPr>
              <a:t> Сначала, выбираем </a:t>
            </a:r>
            <a:r>
              <a:rPr lang="ru-RU" sz="1600" dirty="0" err="1" smtClean="0">
                <a:latin typeface="Constantia" pitchFamily="18" charset="0"/>
              </a:rPr>
              <a:t>пазлы</a:t>
            </a:r>
            <a:r>
              <a:rPr lang="ru-RU" sz="1600" dirty="0" smtClean="0">
                <a:latin typeface="Constantia" pitchFamily="18" charset="0"/>
              </a:rPr>
              <a:t> </a:t>
            </a:r>
            <a:r>
              <a:rPr lang="ru-RU" sz="1600" dirty="0" smtClean="0">
                <a:latin typeface="Constantia" pitchFamily="18" charset="0"/>
              </a:rPr>
              <a:t>из 2-х элементов с изображением хорошо знакомых предметов. По мере освоения игрового действия, количество фрагментов увеличивается, их величина уменьшается, картинка может усложняться несколькими изображениями, фрагментами мультфильмов, сказок. </a:t>
            </a:r>
            <a:endParaRPr lang="ru-RU" sz="1600" dirty="0" smtClean="0">
              <a:latin typeface="Constantia" pitchFamily="18" charset="0"/>
            </a:endParaRP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2857496"/>
            <a:ext cx="3071834" cy="321471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3000372"/>
            <a:ext cx="3571900" cy="3500462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7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«Весёлые раскраски»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Constantia" pitchFamily="18" charset="0"/>
              </a:rPr>
              <a:t>Цель: </a:t>
            </a:r>
            <a:r>
              <a:rPr lang="ru-RU" sz="1600" dirty="0" smtClean="0">
                <a:latin typeface="Constantia" pitchFamily="18" charset="0"/>
              </a:rPr>
              <a:t>развивать мелкую моторику, усидчивость, закреплять названия используемых цветов.</a:t>
            </a:r>
            <a:endParaRPr lang="ru-RU" sz="1600" dirty="0" smtClean="0">
              <a:latin typeface="Constantia" pitchFamily="18" charset="0"/>
            </a:endParaRPr>
          </a:p>
          <a:p>
            <a:pPr algn="just"/>
            <a:r>
              <a:rPr lang="ru-RU" sz="1600" dirty="0" smtClean="0">
                <a:latin typeface="Constantia" pitchFamily="18" charset="0"/>
              </a:rPr>
              <a:t>Игровые действия: предложите раскрасить изображение хорошо знакомого предмета, небольшого по площади закрашивания, чтобы не утомить малыша, дав ему возможность увидеть результат усилий. Сначала раскрашивайте, взяв руку ребёнка, фиксируя правильный захват карандаша. Затем – самостоятельное действие ребёнка с карандашом, обращайте внимание на контур предмета, цвет карандаша.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3286124"/>
            <a:ext cx="2214578" cy="228601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7620" y="3643314"/>
            <a:ext cx="2214578" cy="2286016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3929066"/>
            <a:ext cx="2214578" cy="2286016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253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21</cp:revision>
  <dcterms:created xsi:type="dcterms:W3CDTF">2020-12-12T16:41:22Z</dcterms:created>
  <dcterms:modified xsi:type="dcterms:W3CDTF">2020-12-13T21:56:21Z</dcterms:modified>
</cp:coreProperties>
</file>