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92C66-D213-4B2A-8554-0EC94113042D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ds04.infourok.ru/uploads/ex/0bf2/00024259-7c6047b2/2/img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857356" y="571480"/>
            <a:ext cx="6510115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9988" algn="l"/>
                <a:tab pos="3694113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Муниципальное автономное общеобразовательное учреждение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9988" algn="l"/>
                <a:tab pos="3694113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«Образовательный комплекс «Лицей №3» имени С.П.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Угаровой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9988" algn="l"/>
                <a:tab pos="3694113" algn="l"/>
              </a:tabLst>
            </a:pP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Старооскольского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городского округа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9988" algn="l"/>
                <a:tab pos="3694113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9988" algn="l"/>
                <a:tab pos="3694113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отделение дошкольного образования «Детский сад «Теремок»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1500166" y="2500306"/>
            <a:ext cx="7143800" cy="17145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800" kern="10" dirty="0" smtClean="0">
                <a:ln w="9525" algn="ctr">
                  <a:solidFill>
                    <a:srgbClr val="E36C0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«игры на различение </a:t>
            </a:r>
          </a:p>
          <a:p>
            <a:pPr algn="ctr" rtl="0"/>
            <a:r>
              <a:rPr lang="ru-RU" sz="2800" kern="10" dirty="0" smtClean="0">
                <a:ln w="9525" algn="ctr">
                  <a:solidFill>
                    <a:srgbClr val="E36C0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динамики»</a:t>
            </a:r>
            <a:endParaRPr lang="ru-RU" sz="2800" kern="10" spc="0" dirty="0">
              <a:ln w="9525" algn="ctr">
                <a:solidFill>
                  <a:srgbClr val="E36C0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ds04.infourok.ru/uploads/ex/0bf2/00024259-7c6047b2/2/img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357290" y="428604"/>
            <a:ext cx="7500990" cy="3724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5235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722313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rgbClr val="984806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sz="1600" b="1" dirty="0" smtClean="0">
                <a:solidFill>
                  <a:srgbClr val="984806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Тихо-громко</a:t>
            </a:r>
            <a:r>
              <a:rPr lang="ru-RU" sz="1600" b="1" dirty="0" smtClean="0">
                <a:solidFill>
                  <a:srgbClr val="984806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»</a:t>
            </a:r>
            <a:endParaRPr lang="ru-RU" sz="1600" dirty="0" smtClean="0"/>
          </a:p>
          <a:p>
            <a:pPr algn="r"/>
            <a:r>
              <a:rPr lang="ru-RU" sz="1600" dirty="0" smtClean="0">
                <a:latin typeface="Georgia" pitchFamily="18" charset="0"/>
              </a:rPr>
              <a:t>слова </a:t>
            </a:r>
            <a:r>
              <a:rPr lang="ru-RU" sz="1600" dirty="0" smtClean="0">
                <a:latin typeface="Georgia" pitchFamily="18" charset="0"/>
              </a:rPr>
              <a:t>Ю. Островского, музыка Е. Тиличеевой</a:t>
            </a:r>
          </a:p>
          <a:p>
            <a:r>
              <a:rPr lang="ru-RU" sz="1600" dirty="0" smtClean="0">
                <a:latin typeface="Georgia" pitchFamily="18" charset="0"/>
              </a:rPr>
              <a:t> </a:t>
            </a:r>
          </a:p>
          <a:p>
            <a:r>
              <a:rPr lang="ru-RU" sz="1600" dirty="0" smtClean="0">
                <a:latin typeface="Georgia" pitchFamily="18" charset="0"/>
              </a:rPr>
              <a:t>У ребяток ручки хлопают,            2. У ребяток ножки топают,</a:t>
            </a:r>
          </a:p>
          <a:p>
            <a:r>
              <a:rPr lang="ru-RU" sz="1600" dirty="0" smtClean="0">
                <a:latin typeface="Georgia" pitchFamily="18" charset="0"/>
              </a:rPr>
              <a:t>Тихо-тихо ручки хлопают.                Тихо-тихо ножки топают.</a:t>
            </a:r>
          </a:p>
          <a:p>
            <a:r>
              <a:rPr lang="ru-RU" sz="1600" dirty="0" smtClean="0">
                <a:latin typeface="Georgia" pitchFamily="18" charset="0"/>
              </a:rPr>
              <a:t>Громче хлопают,                                 Громче топают,</a:t>
            </a:r>
          </a:p>
          <a:p>
            <a:r>
              <a:rPr lang="ru-RU" sz="1600" dirty="0" smtClean="0">
                <a:latin typeface="Georgia" pitchFamily="18" charset="0"/>
              </a:rPr>
              <a:t>Сами хлопают,                                    Сами топают,</a:t>
            </a:r>
          </a:p>
          <a:p>
            <a:r>
              <a:rPr lang="ru-RU" sz="1600" dirty="0" smtClean="0">
                <a:latin typeface="Georgia" pitchFamily="18" charset="0"/>
              </a:rPr>
              <a:t>Ну и хлопают,                                      Ну и топают,</a:t>
            </a:r>
          </a:p>
          <a:p>
            <a:r>
              <a:rPr lang="ru-RU" sz="1600" dirty="0" smtClean="0">
                <a:latin typeface="Georgia" pitchFamily="18" charset="0"/>
              </a:rPr>
              <a:t>Вот так хлопают!                                 Вот как топают!</a:t>
            </a:r>
          </a:p>
          <a:p>
            <a:r>
              <a:rPr lang="ru-RU" sz="1600" dirty="0" smtClean="0">
                <a:latin typeface="Georgia" pitchFamily="18" charset="0"/>
              </a:rPr>
              <a:t> </a:t>
            </a:r>
          </a:p>
          <a:p>
            <a:r>
              <a:rPr lang="ru-RU" sz="1600" dirty="0" smtClean="0">
                <a:latin typeface="Georgia" pitchFamily="18" charset="0"/>
              </a:rPr>
              <a:t>   Дети сидят на стульях полукругом, хлопают и топают (тихо, громко) в зависимости от содержания текста песни.</a:t>
            </a:r>
          </a:p>
          <a:p>
            <a:r>
              <a:rPr lang="ru-RU" sz="1600" dirty="0" smtClean="0">
                <a:latin typeface="Georgia" pitchFamily="18" charset="0"/>
              </a:rPr>
              <a:t>   После того, как дети усвоят это задание, можно предложить им различать динамику по фортепианному сопровождению.</a:t>
            </a:r>
            <a:endParaRPr lang="ru-RU" sz="16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ds04.infourok.ru/uploads/ex/0bf2/00024259-7c6047b2/2/img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357290" y="428604"/>
            <a:ext cx="7215238" cy="1877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5235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722313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rgbClr val="984806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sz="1600" b="1" dirty="0" smtClean="0">
                <a:solidFill>
                  <a:srgbClr val="984806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Погремушки</a:t>
            </a:r>
            <a:r>
              <a:rPr lang="ru-RU" sz="1600" b="1" dirty="0" smtClean="0">
                <a:solidFill>
                  <a:srgbClr val="984806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»</a:t>
            </a:r>
            <a:endParaRPr lang="ru-RU" sz="1600" dirty="0" smtClean="0"/>
          </a:p>
          <a:p>
            <a:pPr algn="r"/>
            <a:r>
              <a:rPr lang="ru-RU" sz="1600" dirty="0" smtClean="0">
                <a:latin typeface="Georgia" pitchFamily="18" charset="0"/>
              </a:rPr>
              <a:t>музыка </a:t>
            </a:r>
            <a:r>
              <a:rPr lang="ru-RU" sz="1600" dirty="0" smtClean="0">
                <a:latin typeface="Georgia" pitchFamily="18" charset="0"/>
              </a:rPr>
              <a:t>М. </a:t>
            </a:r>
            <a:r>
              <a:rPr lang="ru-RU" sz="1600" dirty="0" err="1" smtClean="0">
                <a:latin typeface="Georgia" pitchFamily="18" charset="0"/>
              </a:rPr>
              <a:t>Раухвергера</a:t>
            </a:r>
            <a:endParaRPr lang="ru-RU" sz="1600" dirty="0" smtClean="0">
              <a:latin typeface="Georgia" pitchFamily="18" charset="0"/>
            </a:endParaRPr>
          </a:p>
          <a:p>
            <a:r>
              <a:rPr lang="ru-RU" sz="1600" dirty="0" smtClean="0">
                <a:latin typeface="Georgia" pitchFamily="18" charset="0"/>
              </a:rPr>
              <a:t> </a:t>
            </a:r>
          </a:p>
          <a:p>
            <a:r>
              <a:rPr lang="ru-RU" sz="1600" dirty="0" smtClean="0">
                <a:latin typeface="Georgia" pitchFamily="18" charset="0"/>
              </a:rPr>
              <a:t>Дети стоят с погремушкой в руке и звенят ей, когда слышат громкую музыку и прячут погремушку за спину при прослушивании тихой мелодии.</a:t>
            </a:r>
          </a:p>
          <a:p>
            <a:endParaRPr lang="ru-RU" sz="16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54</Words>
  <Application>Microsoft Office PowerPoint</Application>
  <PresentationFormat>Экран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admin</cp:lastModifiedBy>
  <cp:revision>24</cp:revision>
  <dcterms:created xsi:type="dcterms:W3CDTF">2020-12-12T16:41:22Z</dcterms:created>
  <dcterms:modified xsi:type="dcterms:W3CDTF">2021-01-30T19:12:22Z</dcterms:modified>
</cp:coreProperties>
</file>