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500306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«Определение начала и окончания </a:t>
            </a:r>
          </a:p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</a:t>
            </a:r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узыкального произведения</a:t>
            </a:r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»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71604" y="4357694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(музыкально-дидактическая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игра)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31640" y="722893"/>
            <a:ext cx="7500990" cy="335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722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«Бабочки на лугу» </a:t>
            </a:r>
          </a:p>
          <a:p>
            <a:pPr indent="722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Georgia" pitchFamily="18" charset="0"/>
              </a:rPr>
              <a:t>музыка </a:t>
            </a:r>
            <a:r>
              <a:rPr lang="ru-RU" sz="1600" dirty="0" smtClean="0">
                <a:latin typeface="Georgia" pitchFamily="18" charset="0"/>
              </a:rPr>
              <a:t>А. Гречанинова «Вальс», «Осенний ветерок»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pPr algn="just"/>
            <a:r>
              <a:rPr lang="ru-RU" sz="1600" dirty="0" smtClean="0">
                <a:latin typeface="Georgia" pitchFamily="18" charset="0"/>
              </a:rPr>
              <a:t>Игровые действия: </a:t>
            </a:r>
            <a:r>
              <a:rPr lang="ru-RU" sz="1600" dirty="0" smtClean="0">
                <a:latin typeface="Georgia" pitchFamily="18" charset="0"/>
              </a:rPr>
              <a:t>Детям раздаются карточки с изображением полянки с цветами и бабочки на </a:t>
            </a:r>
            <a:r>
              <a:rPr lang="ru-RU" sz="1600" dirty="0" smtClean="0">
                <a:latin typeface="Georgia" pitchFamily="18" charset="0"/>
              </a:rPr>
              <a:t>ниточке. Музыкальный </a:t>
            </a:r>
            <a:r>
              <a:rPr lang="ru-RU" sz="1600" dirty="0" smtClean="0">
                <a:latin typeface="Georgia" pitchFamily="18" charset="0"/>
              </a:rPr>
              <a:t>руководитель предлагает послушать музыкальное произведение «Вальс</a:t>
            </a:r>
            <a:r>
              <a:rPr lang="ru-RU" sz="1600" dirty="0" smtClean="0">
                <a:latin typeface="Georgia" pitchFamily="18" charset="0"/>
              </a:rPr>
              <a:t>». </a:t>
            </a:r>
            <a:r>
              <a:rPr lang="ru-RU" sz="1600" dirty="0" smtClean="0">
                <a:latin typeface="Georgia" pitchFamily="18" charset="0"/>
              </a:rPr>
              <a:t>С началом музыки бабочки «летают», с окончанием – садятся на «лужок с цветами».</a:t>
            </a:r>
          </a:p>
          <a:p>
            <a:pPr algn="just"/>
            <a:r>
              <a:rPr lang="ru-RU" sz="1600" dirty="0" smtClean="0">
                <a:latin typeface="Georgia" pitchFamily="18" charset="0"/>
              </a:rPr>
              <a:t>Первый </a:t>
            </a:r>
            <a:r>
              <a:rPr lang="ru-RU" sz="1600" dirty="0" smtClean="0">
                <a:latin typeface="Georgia" pitchFamily="18" charset="0"/>
              </a:rPr>
              <a:t>раз дети выполняют движения вместе с педагогом.</a:t>
            </a:r>
          </a:p>
          <a:p>
            <a:pPr algn="just"/>
            <a:r>
              <a:rPr lang="ru-RU" sz="1600" dirty="0" smtClean="0">
                <a:latin typeface="Georgia" pitchFamily="18" charset="0"/>
              </a:rPr>
              <a:t>Игра </a:t>
            </a:r>
            <a:r>
              <a:rPr lang="ru-RU" sz="1600" dirty="0" smtClean="0">
                <a:latin typeface="Georgia" pitchFamily="18" charset="0"/>
              </a:rPr>
              <a:t>повторяется несколько раз, чтобы закрепить умение определять начало и окончание звучания музыки.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flipH="1">
            <a:off x="2339752" y="3789040"/>
            <a:ext cx="4968552" cy="2304256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123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Методист</cp:lastModifiedBy>
  <cp:revision>27</cp:revision>
  <dcterms:created xsi:type="dcterms:W3CDTF">2020-12-12T16:41:22Z</dcterms:created>
  <dcterms:modified xsi:type="dcterms:W3CDTF">2021-03-19T09:41:24Z</dcterms:modified>
</cp:coreProperties>
</file>