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92C66-D213-4B2A-8554-0EC94113042D}" type="datetimeFigureOut">
              <a:rPr lang="ru-RU" smtClean="0"/>
              <a:pPr/>
              <a:t>24.05.2021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6EB9-1F52-4FE4-9281-D0614DC43E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857356" y="571480"/>
            <a:ext cx="6510115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Муниципальное автономное общеобразовательное учреждение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«Образовательный комплекс «Лицей №3» имени С.П.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Угаровой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Старооскольского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городского округа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169988" algn="l"/>
                <a:tab pos="3694113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отделение дошкольного образования «Детский сад «Теремок»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500166" y="2500306"/>
            <a:ext cx="7143800" cy="17145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«Различение  музыкального </a:t>
            </a:r>
          </a:p>
          <a:p>
            <a:pPr algn="ctr"/>
            <a:r>
              <a:rPr lang="ru-RU" sz="2800" kern="10" dirty="0" smtClean="0">
                <a:ln w="9525" algn="ctr">
                  <a:solidFill>
                    <a:srgbClr val="E36C0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темпа  и  ритма»</a:t>
            </a:r>
            <a:endParaRPr lang="ru-RU" sz="2800" kern="10" spc="0" dirty="0">
              <a:ln w="9525" algn="ctr">
                <a:solidFill>
                  <a:srgbClr val="E36C0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71604" y="4357694"/>
            <a:ext cx="671514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92413" algn="l"/>
              </a:tabLst>
            </a:pP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(музыкально-дидактическая</a:t>
            </a:r>
            <a:r>
              <a:rPr kumimoji="0" lang="ru-RU" sz="1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игра)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ds04.infourok.ru/uploads/ex/0bf2/00024259-7c6047b2/2/img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403648" y="90813"/>
            <a:ext cx="7500990" cy="3354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722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Кукла спит и бегает</a:t>
            </a:r>
            <a:r>
              <a:rPr lang="ru-RU" sz="1600" b="1" dirty="0" smtClean="0">
                <a:solidFill>
                  <a:srgbClr val="984806"/>
                </a:solidFill>
                <a:latin typeface="Georgia" pitchFamily="18" charset="0"/>
                <a:ea typeface="Times New Roman" pitchFamily="18" charset="0"/>
                <a:cs typeface="Times New Roman" pitchFamily="18" charset="0"/>
              </a:rPr>
              <a:t>» </a:t>
            </a:r>
            <a:endParaRPr lang="ru-RU" sz="1600" b="1" dirty="0" smtClean="0">
              <a:solidFill>
                <a:srgbClr val="984806"/>
              </a:solidFill>
              <a:latin typeface="Georgia" pitchFamily="18" charset="0"/>
              <a:ea typeface="Times New Roman" pitchFamily="18" charset="0"/>
              <a:cs typeface="Times New Roman" pitchFamily="18" charset="0"/>
            </a:endParaRPr>
          </a:p>
          <a:p>
            <a:pPr indent="722313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ru-RU" sz="1600" dirty="0" smtClean="0">
                <a:latin typeface="Georgia" pitchFamily="18" charset="0"/>
              </a:rPr>
              <a:t>Слова Ю. Островского, музыка Е.Тиличеевой</a:t>
            </a:r>
            <a:endParaRPr lang="ru-RU" sz="1600" dirty="0" smtClean="0">
              <a:latin typeface="Georgia" pitchFamily="18" charset="0"/>
            </a:endParaRPr>
          </a:p>
          <a:p>
            <a:endParaRPr lang="ru-RU" sz="1600" dirty="0" smtClean="0">
              <a:latin typeface="Georgia" pitchFamily="18" charset="0"/>
            </a:endParaRPr>
          </a:p>
          <a:p>
            <a:pPr algn="just"/>
            <a:r>
              <a:rPr lang="ru-RU" sz="1600" dirty="0" smtClean="0">
                <a:latin typeface="Georgia" pitchFamily="18" charset="0"/>
              </a:rPr>
              <a:t>Игровые действия: под музыкальное  произведение </a:t>
            </a:r>
            <a:r>
              <a:rPr lang="ru-RU" sz="1600" dirty="0" smtClean="0">
                <a:latin typeface="Georgia" pitchFamily="18" charset="0"/>
              </a:rPr>
              <a:t>«Колыбельная», </a:t>
            </a:r>
            <a:r>
              <a:rPr lang="ru-RU" sz="1600" dirty="0" smtClean="0">
                <a:latin typeface="Georgia" pitchFamily="18" charset="0"/>
              </a:rPr>
              <a:t>дети </a:t>
            </a:r>
            <a:r>
              <a:rPr lang="ru-RU" sz="1600" dirty="0" smtClean="0">
                <a:latin typeface="Georgia" pitchFamily="18" charset="0"/>
              </a:rPr>
              <a:t>укладывают спать, качают</a:t>
            </a:r>
            <a:r>
              <a:rPr lang="ru-RU" sz="1600" dirty="0" smtClean="0">
                <a:latin typeface="Georgia" pitchFamily="18" charset="0"/>
              </a:rPr>
              <a:t>, </a:t>
            </a:r>
            <a:r>
              <a:rPr lang="ru-RU" sz="1600" dirty="0" smtClean="0">
                <a:latin typeface="Georgia" pitchFamily="18" charset="0"/>
              </a:rPr>
              <a:t>согласовывая движения с музыкой. Под музыкальное произведение «</a:t>
            </a:r>
            <a:r>
              <a:rPr lang="ru-RU" sz="1600" dirty="0" smtClean="0">
                <a:latin typeface="Georgia" pitchFamily="18" charset="0"/>
              </a:rPr>
              <a:t>Бег или марш», кукла в руках у детей бегает в </a:t>
            </a:r>
            <a:r>
              <a:rPr lang="ru-RU" sz="1600" dirty="0" smtClean="0">
                <a:latin typeface="Georgia" pitchFamily="18" charset="0"/>
              </a:rPr>
              <a:t>ритме и темпе музыки.</a:t>
            </a:r>
          </a:p>
          <a:p>
            <a:pPr algn="just"/>
            <a:endParaRPr lang="ru-RU" sz="1600" dirty="0" smtClean="0">
              <a:latin typeface="Georgia" pitchFamily="18" charset="0"/>
            </a:endParaRPr>
          </a:p>
          <a:p>
            <a:pPr algn="just"/>
            <a:r>
              <a:rPr lang="ru-RU" sz="1600" dirty="0" smtClean="0">
                <a:latin typeface="Georgia" pitchFamily="18" charset="0"/>
              </a:rPr>
              <a:t>Игра повторяется несколько раз, чтобы закрепить умение определять смену ритма и темпа музыки.</a:t>
            </a:r>
          </a:p>
          <a:p>
            <a:endParaRPr lang="ru-RU" sz="1600" dirty="0" smtClean="0">
              <a:latin typeface="Georgia" pitchFamily="18" charset="0"/>
            </a:endParaRPr>
          </a:p>
          <a:p>
            <a:endParaRPr lang="ru-RU" sz="1600" dirty="0">
              <a:latin typeface="Georgia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 flipH="1">
            <a:off x="1331640" y="2996952"/>
            <a:ext cx="3744416" cy="2376264"/>
          </a:xfrm>
          <a:prstGeom prst="roundRect">
            <a:avLst/>
          </a:prstGeom>
          <a:blipFill>
            <a:blip r:embed="rId3" cstate="print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 flipH="1">
            <a:off x="5148064" y="4149080"/>
            <a:ext cx="3744416" cy="2376264"/>
          </a:xfrm>
          <a:prstGeom prst="roundRect">
            <a:avLst/>
          </a:prstGeom>
          <a:blipFill>
            <a:blip r:embed="rId4" cstate="print"/>
            <a:stretch>
              <a:fillRect/>
            </a:stretch>
          </a:blipFill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108</Words>
  <Application>Microsoft Office PowerPoint</Application>
  <PresentationFormat>Экран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Методист</cp:lastModifiedBy>
  <cp:revision>32</cp:revision>
  <dcterms:created xsi:type="dcterms:W3CDTF">2020-12-12T16:41:22Z</dcterms:created>
  <dcterms:modified xsi:type="dcterms:W3CDTF">2021-05-24T07:48:38Z</dcterms:modified>
</cp:coreProperties>
</file>