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«Различение  музыкального </a:t>
            </a:r>
          </a:p>
          <a:p>
            <a:pPr algn="ctr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</a:t>
            </a:r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емпа  и  ритма»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71604" y="4357694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(музыкально-дидактическая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игра)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03648" y="518483"/>
            <a:ext cx="7500990" cy="3108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722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«Ноги и ножки» </a:t>
            </a:r>
            <a:endParaRPr lang="ru-RU" sz="1600" b="1" dirty="0" smtClean="0">
              <a:solidFill>
                <a:srgbClr val="984806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indent="722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Georgia" pitchFamily="18" charset="0"/>
              </a:rPr>
              <a:t>Музыка В. </a:t>
            </a:r>
            <a:r>
              <a:rPr lang="ru-RU" sz="1600" dirty="0" err="1" smtClean="0">
                <a:latin typeface="Georgia" pitchFamily="18" charset="0"/>
              </a:rPr>
              <a:t>Агафонникова</a:t>
            </a:r>
            <a:r>
              <a:rPr lang="ru-RU" sz="1600" dirty="0" smtClean="0">
                <a:latin typeface="Georgia" pitchFamily="18" charset="0"/>
              </a:rPr>
              <a:t> «Марш», «Бег»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pPr algn="just"/>
            <a:r>
              <a:rPr lang="ru-RU" sz="1600" dirty="0" smtClean="0">
                <a:latin typeface="Georgia" pitchFamily="18" charset="0"/>
              </a:rPr>
              <a:t>Игровые действия: </a:t>
            </a:r>
            <a:r>
              <a:rPr lang="ru-RU" sz="1600" dirty="0" smtClean="0">
                <a:latin typeface="Georgia" pitchFamily="18" charset="0"/>
              </a:rPr>
              <a:t>под музыкальное  произведение «Марш», дети идут  широкими шагами, согласовывая движения с музыкой. Под музыкальное произведение «Бег», дети бегут легко и быстро </a:t>
            </a:r>
            <a:r>
              <a:rPr lang="ru-RU" sz="1600" dirty="0" smtClean="0">
                <a:latin typeface="Georgia" pitchFamily="18" charset="0"/>
              </a:rPr>
              <a:t>в ритме и темпе музыки.</a:t>
            </a:r>
            <a:endParaRPr lang="ru-RU" sz="1600" dirty="0" smtClean="0">
              <a:latin typeface="Georgia" pitchFamily="18" charset="0"/>
            </a:endParaRPr>
          </a:p>
          <a:p>
            <a:pPr algn="just"/>
            <a:endParaRPr lang="ru-RU" sz="1600" dirty="0" smtClean="0">
              <a:latin typeface="Georgia" pitchFamily="18" charset="0"/>
            </a:endParaRPr>
          </a:p>
          <a:p>
            <a:pPr algn="just"/>
            <a:r>
              <a:rPr lang="ru-RU" sz="1600" dirty="0" smtClean="0">
                <a:latin typeface="Georgia" pitchFamily="18" charset="0"/>
              </a:rPr>
              <a:t>Игра повторяется несколько раз, чтобы закрепить умение определять </a:t>
            </a:r>
            <a:r>
              <a:rPr lang="ru-RU" sz="1600" dirty="0" smtClean="0">
                <a:latin typeface="Georgia" pitchFamily="18" charset="0"/>
              </a:rPr>
              <a:t>смену ритма и темпа музыки.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flipH="1">
            <a:off x="2051720" y="3284984"/>
            <a:ext cx="5616624" cy="3024336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106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Методист</cp:lastModifiedBy>
  <cp:revision>30</cp:revision>
  <dcterms:created xsi:type="dcterms:W3CDTF">2020-12-12T16:41:22Z</dcterms:created>
  <dcterms:modified xsi:type="dcterms:W3CDTF">2021-05-24T07:20:13Z</dcterms:modified>
</cp:coreProperties>
</file>